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E9EC-12F2-4FDF-A58E-803458BD05D0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AB55-24C8-413E-81AB-9E25DBD3A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E9EC-12F2-4FDF-A58E-803458BD05D0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AB55-24C8-413E-81AB-9E25DBD3A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E9EC-12F2-4FDF-A58E-803458BD05D0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AB55-24C8-413E-81AB-9E25DBD3A24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E9EC-12F2-4FDF-A58E-803458BD05D0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AB55-24C8-413E-81AB-9E25DBD3A24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E9EC-12F2-4FDF-A58E-803458BD05D0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AB55-24C8-413E-81AB-9E25DBD3A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E9EC-12F2-4FDF-A58E-803458BD05D0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AB55-24C8-413E-81AB-9E25DBD3A24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E9EC-12F2-4FDF-A58E-803458BD05D0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AB55-24C8-413E-81AB-9E25DBD3A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E9EC-12F2-4FDF-A58E-803458BD05D0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AB55-24C8-413E-81AB-9E25DBD3A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E9EC-12F2-4FDF-A58E-803458BD05D0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AB55-24C8-413E-81AB-9E25DBD3A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E9EC-12F2-4FDF-A58E-803458BD05D0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AB55-24C8-413E-81AB-9E25DBD3A24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E9EC-12F2-4FDF-A58E-803458BD05D0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AB55-24C8-413E-81AB-9E25DBD3A24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0D2E9EC-12F2-4FDF-A58E-803458BD05D0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2D0AB55-24C8-413E-81AB-9E25DBD3A24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Поход в Библиотеку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996952"/>
            <a:ext cx="6400800" cy="17526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Читайте, читайте, читайте! Читайте не торопясь, чтобы не терять ни одной капли драгоценного содержания книги. Заставляйте себя читать медленно, запоминая, обдумывая, представляя себя самого в гуще тех событий, какими наполнена книга.</a:t>
            </a: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   Ребята, давайте посмотрим, как это делают некоторые дети.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119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Повстречал Медведя, Зайку, Волка за зелёной </a:t>
            </a:r>
            <a:r>
              <a:rPr lang="ru-RU" sz="2800" dirty="0" smtClean="0"/>
              <a:t>ёлкой. А </a:t>
            </a:r>
            <a:r>
              <a:rPr lang="ru-RU" sz="2800" dirty="0"/>
              <a:t>в осеннем лесу встретил я тебя, Лису.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Мы тебя берём с собой.</a:t>
            </a:r>
          </a:p>
          <a:p>
            <a:pPr marL="0" indent="0">
              <a:buNone/>
            </a:pPr>
            <a:r>
              <a:rPr lang="ru-RU" dirty="0" smtClean="0"/>
              <a:t>А </a:t>
            </a:r>
            <a:r>
              <a:rPr lang="ru-RU" dirty="0"/>
              <a:t>теперь пора домой.</a:t>
            </a:r>
          </a:p>
          <a:p>
            <a:pPr marL="0" indent="0">
              <a:buNone/>
            </a:pPr>
            <a:r>
              <a:rPr lang="ru-RU" dirty="0" smtClean="0"/>
              <a:t>К </a:t>
            </a:r>
            <a:r>
              <a:rPr lang="ru-RU" dirty="0"/>
              <a:t>Дедушке и  Бабушке.</a:t>
            </a:r>
          </a:p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/>
              <a:t>вкусные оладушки.</a:t>
            </a:r>
          </a:p>
        </p:txBody>
      </p:sp>
      <p:pic>
        <p:nvPicPr>
          <p:cNvPr id="9218" name="Picture 2" descr="F:\Фото Колобок\_22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3"/>
            <a:ext cx="4464496" cy="29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79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 горюйте, Бабушка и Дед!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Где же, где же наш сынок,</a:t>
            </a:r>
          </a:p>
          <a:p>
            <a:pPr marL="0" indent="0">
              <a:buNone/>
            </a:pPr>
            <a:r>
              <a:rPr lang="ru-RU" b="1" dirty="0" smtClean="0"/>
              <a:t>Наш </a:t>
            </a:r>
            <a:r>
              <a:rPr lang="ru-RU" b="1" dirty="0"/>
              <a:t>румяный Колобок?</a:t>
            </a:r>
          </a:p>
          <a:p>
            <a:pPr marL="0" indent="0">
              <a:buNone/>
            </a:pPr>
            <a:r>
              <a:rPr lang="ru-RU" dirty="0" smtClean="0"/>
              <a:t>Почему </a:t>
            </a:r>
            <a:r>
              <a:rPr lang="ru-RU" dirty="0"/>
              <a:t>от нас ушёл?</a:t>
            </a:r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dirty="0"/>
              <a:t>каких друзей нашёл?</a:t>
            </a:r>
          </a:p>
          <a:p>
            <a:pPr marL="0" indent="0">
              <a:buNone/>
            </a:pPr>
            <a:r>
              <a:rPr lang="ru-RU" dirty="0" smtClean="0"/>
              <a:t>Не </a:t>
            </a:r>
            <a:r>
              <a:rPr lang="ru-RU" dirty="0"/>
              <a:t>горюйте, Бабушка и Дед!</a:t>
            </a:r>
          </a:p>
          <a:p>
            <a:pPr marL="0" indent="0">
              <a:buNone/>
            </a:pPr>
            <a:r>
              <a:rPr lang="ru-RU" dirty="0" smtClean="0"/>
              <a:t>Вот </a:t>
            </a:r>
            <a:r>
              <a:rPr lang="ru-RU" dirty="0"/>
              <a:t>и дома я! Привет!</a:t>
            </a:r>
          </a:p>
          <a:p>
            <a:pPr marL="0" indent="0">
              <a:buNone/>
            </a:pPr>
            <a:r>
              <a:rPr lang="ru-RU" dirty="0" smtClean="0"/>
              <a:t>Вот </a:t>
            </a:r>
            <a:r>
              <a:rPr lang="ru-RU" dirty="0"/>
              <a:t>и возвратился я,</a:t>
            </a:r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dirty="0"/>
              <a:t>со мной мои друзья.</a:t>
            </a:r>
          </a:p>
          <a:p>
            <a:pPr marL="0" indent="0">
              <a:buNone/>
            </a:pPr>
            <a:r>
              <a:rPr lang="ru-RU" dirty="0" smtClean="0"/>
              <a:t>Будем </a:t>
            </a:r>
            <a:r>
              <a:rPr lang="ru-RU" dirty="0"/>
              <a:t>с вами рядом жить,</a:t>
            </a:r>
          </a:p>
          <a:p>
            <a:pPr marL="0" indent="0">
              <a:buNone/>
            </a:pPr>
            <a:r>
              <a:rPr lang="ru-RU" dirty="0" smtClean="0"/>
              <a:t>Так </a:t>
            </a:r>
            <a:r>
              <a:rPr lang="ru-RU" dirty="0"/>
              <a:t>что, не о чем тужить!</a:t>
            </a:r>
          </a:p>
        </p:txBody>
      </p:sp>
      <p:pic>
        <p:nvPicPr>
          <p:cNvPr id="10242" name="Picture 2" descr="F:\Фото Колобок\_22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45365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69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Сказка, сказка, ах, какая прелесть!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Сказка, сказка, ах, какая прелесть!</a:t>
            </a:r>
          </a:p>
          <a:p>
            <a:pPr marL="0" indent="0">
              <a:buNone/>
            </a:pPr>
            <a:r>
              <a:rPr lang="ru-RU" dirty="0" smtClean="0"/>
              <a:t>Сказка</a:t>
            </a:r>
            <a:r>
              <a:rPr lang="ru-RU" dirty="0"/>
              <a:t>, сказка – это наша жизнь!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сказке солнце, дождь и листьев шелест.</a:t>
            </a:r>
          </a:p>
          <a:p>
            <a:pPr marL="0" indent="0">
              <a:buNone/>
            </a:pPr>
            <a:r>
              <a:rPr lang="ru-RU" dirty="0" smtClean="0"/>
              <a:t>Расставаться </a:t>
            </a:r>
            <a:r>
              <a:rPr lang="ru-RU" dirty="0"/>
              <a:t>с ней не торопись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266" name="Picture 2" descr="F:\Фото Колобок\_22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45365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6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Вот и Сказке конец. Кто слушал – молодец!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Вот и закончилась сказка осенняя.</a:t>
            </a:r>
          </a:p>
          <a:p>
            <a:pPr marL="0" indent="0">
              <a:buNone/>
            </a:pPr>
            <a:r>
              <a:rPr lang="ru-RU" dirty="0" smtClean="0"/>
              <a:t>Сказка всем подняла настроенье.</a:t>
            </a:r>
          </a:p>
          <a:p>
            <a:pPr marL="0" indent="0">
              <a:buNone/>
            </a:pPr>
            <a:r>
              <a:rPr lang="ru-RU" dirty="0" smtClean="0"/>
              <a:t>Хочется петь, улыбаться всегда.</a:t>
            </a:r>
          </a:p>
          <a:p>
            <a:pPr marL="0" indent="0">
              <a:buNone/>
            </a:pPr>
            <a:r>
              <a:rPr lang="ru-RU" dirty="0" smtClean="0"/>
              <a:t>Вы, зрители, со мною согласны? </a:t>
            </a:r>
            <a:r>
              <a:rPr lang="ru-RU" b="1" i="1" dirty="0" smtClean="0"/>
              <a:t>(Да!)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2290" name="Picture 2" descr="F:\Фото Колобок\_22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442849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41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Бабушка </a:t>
            </a:r>
            <a:r>
              <a:rPr lang="ru-RU" dirty="0"/>
              <a:t>– Алиса Шатилова</a:t>
            </a:r>
          </a:p>
          <a:p>
            <a:r>
              <a:rPr lang="ru-RU" dirty="0"/>
              <a:t>Дедушка – Андрей </a:t>
            </a:r>
            <a:r>
              <a:rPr lang="ru-RU" dirty="0" err="1"/>
              <a:t>Климин</a:t>
            </a:r>
            <a:endParaRPr lang="ru-RU" dirty="0"/>
          </a:p>
          <a:p>
            <a:r>
              <a:rPr lang="ru-RU" dirty="0"/>
              <a:t>Колобок –  Денис Кузнецов</a:t>
            </a:r>
          </a:p>
          <a:p>
            <a:r>
              <a:rPr lang="ru-RU" dirty="0"/>
              <a:t>Зайчик –     Саша </a:t>
            </a:r>
            <a:r>
              <a:rPr lang="ru-RU" dirty="0" err="1"/>
              <a:t>Драпеза</a:t>
            </a:r>
            <a:endParaRPr lang="ru-RU" dirty="0"/>
          </a:p>
          <a:p>
            <a:r>
              <a:rPr lang="ru-RU" dirty="0"/>
              <a:t>Волк –        Владик Морозов</a:t>
            </a:r>
          </a:p>
          <a:p>
            <a:r>
              <a:rPr lang="ru-RU" dirty="0"/>
              <a:t>Медведь –  Эрик Есин</a:t>
            </a:r>
          </a:p>
          <a:p>
            <a:r>
              <a:rPr lang="ru-RU" dirty="0"/>
              <a:t>Лисичка –  Даша </a:t>
            </a:r>
            <a:r>
              <a:rPr lang="ru-RU" dirty="0" err="1"/>
              <a:t>Петрачёва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/>
              <a:t>В нашей сказке «Колобок на новый лад»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i="1" dirty="0" smtClean="0"/>
              <a:t> принимали участие дети подготовительной к школе группы детского сада № 2221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427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16024"/>
          </a:xfrm>
        </p:spPr>
        <p:txBody>
          <a:bodyPr>
            <a:noAutofit/>
          </a:bodyPr>
          <a:lstStyle/>
          <a:p>
            <a:r>
              <a:rPr lang="ru-RU" sz="3200" dirty="0" smtClean="0"/>
              <a:t>В Библиотеке осталась Книга, созданная нашими руками, Книга о веселом Колобке</a:t>
            </a:r>
            <a:endParaRPr lang="ru-RU" sz="3200" dirty="0"/>
          </a:p>
        </p:txBody>
      </p:sp>
      <p:pic>
        <p:nvPicPr>
          <p:cNvPr id="13314" name="Picture 2" descr="F:\Фото Колобок\_21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8136904" cy="542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60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Читай меня от начала до конца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Не торопись, когда меня читаешь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Если ты меня читаешь, то запомни, пожалуйста, мое название и фамилию автора, который меня написал.</a:t>
            </a:r>
          </a:p>
          <a:p>
            <a:pPr>
              <a:buFontTx/>
              <a:buChar char="-"/>
            </a:pPr>
            <a:r>
              <a:rPr lang="ru-RU" dirty="0" smtClean="0"/>
              <a:t>Не </a:t>
            </a:r>
            <a:r>
              <a:rPr lang="ru-RU" dirty="0"/>
              <a:t>пропускай строчки и </a:t>
            </a:r>
            <a:r>
              <a:rPr lang="ru-RU" dirty="0" smtClean="0"/>
              <a:t>страницы</a:t>
            </a:r>
          </a:p>
          <a:p>
            <a:pPr>
              <a:buFontTx/>
              <a:buChar char="-"/>
            </a:pPr>
            <a:r>
              <a:rPr lang="ru-RU" dirty="0" smtClean="0"/>
              <a:t>Не </a:t>
            </a:r>
            <a:r>
              <a:rPr lang="ru-RU" dirty="0"/>
              <a:t>пропускай незнакомые слова, а узнай их значение у старших или посмотри в словаре.</a:t>
            </a:r>
          </a:p>
          <a:p>
            <a:pPr marL="0" indent="0">
              <a:buNone/>
            </a:pPr>
            <a:r>
              <a:rPr lang="ru-RU" dirty="0" smtClean="0"/>
              <a:t>-  </a:t>
            </a:r>
            <a:r>
              <a:rPr lang="ru-RU" dirty="0"/>
              <a:t>Обдумывай     прочитанное.</a:t>
            </a:r>
          </a:p>
          <a:p>
            <a:pPr>
              <a:buFontTx/>
              <a:buChar char="-"/>
            </a:pPr>
            <a:r>
              <a:rPr lang="ru-RU" dirty="0" smtClean="0"/>
              <a:t>Если </a:t>
            </a:r>
            <a:r>
              <a:rPr lang="ru-RU" dirty="0"/>
              <a:t>я тебе понравилась, посоветуй прочитать меня другу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-  </a:t>
            </a:r>
            <a:r>
              <a:rPr lang="ru-RU" dirty="0"/>
              <a:t>Старайся читать вступительную статью и послесловие.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 теперь послушаем советы, которые дают нам книги: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993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Спасибо за </a:t>
            </a:r>
            <a:r>
              <a:rPr lang="ru-RU" dirty="0" smtClean="0"/>
              <a:t>вниманье! До </a:t>
            </a:r>
            <a:r>
              <a:rPr lang="ru-RU" dirty="0"/>
              <a:t>свиданья!</a:t>
            </a:r>
          </a:p>
        </p:txBody>
      </p:sp>
      <p:pic>
        <p:nvPicPr>
          <p:cNvPr id="14338" name="Picture 2" descr="F:\Фото Колобок\_21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56084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18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Страницы книг  сродни </a:t>
            </a:r>
            <a:r>
              <a:rPr lang="ru-RU" sz="2000" dirty="0" smtClean="0"/>
              <a:t>могучим крыльям – </a:t>
            </a:r>
            <a:br>
              <a:rPr lang="ru-RU" sz="2000" dirty="0" smtClean="0"/>
            </a:br>
            <a:r>
              <a:rPr lang="ru-RU" sz="2000" dirty="0" smtClean="0"/>
              <a:t>Листай</a:t>
            </a:r>
            <a:r>
              <a:rPr lang="ru-RU" sz="2000" dirty="0"/>
              <a:t>, лети хоть прямо на </a:t>
            </a:r>
            <a:r>
              <a:rPr lang="ru-RU" sz="2000" dirty="0" smtClean="0"/>
              <a:t>луну. Раскрыта </a:t>
            </a:r>
            <a:r>
              <a:rPr lang="ru-RU" sz="2000" dirty="0"/>
              <a:t>книга - значит, </a:t>
            </a:r>
            <a:r>
              <a:rPr lang="ru-RU" sz="2000" dirty="0" smtClean="0"/>
              <a:t>мы открыли, Опять </a:t>
            </a:r>
            <a:r>
              <a:rPr lang="ru-RU" sz="2000" dirty="0"/>
              <a:t>открыли новую страну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Книжка </a:t>
            </a:r>
            <a:r>
              <a:rPr lang="ru-RU" dirty="0"/>
              <a:t>– умный, добрый друг,</a:t>
            </a:r>
          </a:p>
          <a:p>
            <a:pPr marL="0" indent="0">
              <a:buNone/>
            </a:pPr>
            <a:r>
              <a:rPr lang="ru-RU" dirty="0" smtClean="0"/>
              <a:t>Знает </a:t>
            </a:r>
            <a:r>
              <a:rPr lang="ru-RU" dirty="0"/>
              <a:t>книжка всё вокруг.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 descr="F:\Фото Колобок\_21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399644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351039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39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Откроем нашу книжку</a:t>
            </a:r>
            <a:br>
              <a:rPr lang="ru-RU" b="1" i="1" dirty="0" smtClean="0"/>
            </a:br>
            <a:r>
              <a:rPr lang="ru-RU" b="1" i="1" dirty="0" smtClean="0"/>
              <a:t>«</a:t>
            </a:r>
            <a:r>
              <a:rPr lang="ru-RU" b="1" i="1" dirty="0"/>
              <a:t>Колобок на новый лад»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В сказочном домике сказки живут </a:t>
            </a:r>
            <a:r>
              <a:rPr lang="ru-RU" dirty="0" smtClean="0"/>
              <a:t>– Ждут</a:t>
            </a:r>
            <a:r>
              <a:rPr lang="ru-RU" dirty="0"/>
              <a:t>, когда гости их слушать </a:t>
            </a:r>
            <a:r>
              <a:rPr lang="ru-RU" dirty="0" smtClean="0"/>
              <a:t>придут. А </a:t>
            </a:r>
            <a:r>
              <a:rPr lang="ru-RU" dirty="0"/>
              <a:t>как сказка называется, вы должны мне </a:t>
            </a:r>
            <a:r>
              <a:rPr lang="ru-RU" dirty="0" smtClean="0"/>
              <a:t>подсказать, И </a:t>
            </a:r>
            <a:r>
              <a:rPr lang="ru-RU" dirty="0"/>
              <a:t>загадку отгадать. </a:t>
            </a:r>
            <a:r>
              <a:rPr lang="ru-RU" dirty="0" smtClean="0"/>
              <a:t>Укатился </a:t>
            </a:r>
            <a:r>
              <a:rPr lang="ru-RU" dirty="0"/>
              <a:t>он из дома по дороге </a:t>
            </a:r>
            <a:r>
              <a:rPr lang="ru-RU" dirty="0" smtClean="0"/>
              <a:t>незнакомой… Ты </a:t>
            </a:r>
            <a:r>
              <a:rPr lang="ru-RU" dirty="0"/>
              <a:t>узнал его, дружок</a:t>
            </a:r>
            <a:r>
              <a:rPr lang="ru-RU" dirty="0" smtClean="0"/>
              <a:t>? </a:t>
            </a:r>
            <a:r>
              <a:rPr lang="ru-RU" dirty="0"/>
              <a:t>Это самый непослушный, </a:t>
            </a:r>
            <a:r>
              <a:rPr lang="ru-RU" dirty="0" smtClean="0"/>
              <a:t>говорливый, Простодушный </a:t>
            </a:r>
            <a:r>
              <a:rPr lang="ru-RU" dirty="0"/>
              <a:t>и румяный… </a:t>
            </a:r>
            <a:r>
              <a:rPr lang="ru-RU" b="1" dirty="0"/>
              <a:t>(КОЛОБОК)</a:t>
            </a:r>
            <a:endParaRPr lang="ru-RU" dirty="0"/>
          </a:p>
        </p:txBody>
      </p:sp>
      <p:pic>
        <p:nvPicPr>
          <p:cNvPr id="1027" name="Picture 3" descr="F:\Фото Колобок\_22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4176464" cy="278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19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Дедушка и Бабушка жили-были. Колобок они слепили.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Мы живём, не тужим с Дедом дружно</a:t>
            </a:r>
            <a:r>
              <a:rPr lang="ru-RU" dirty="0" smtClean="0"/>
              <a:t>. </a:t>
            </a:r>
            <a:r>
              <a:rPr lang="ru-RU" dirty="0"/>
              <a:t>Сделаю для Деда всё, что </a:t>
            </a:r>
            <a:r>
              <a:rPr lang="ru-RU" dirty="0" smtClean="0"/>
              <a:t>нужно. Испекла </a:t>
            </a:r>
            <a:r>
              <a:rPr lang="ru-RU" dirty="0"/>
              <a:t>я Колобок для </a:t>
            </a:r>
            <a:r>
              <a:rPr lang="ru-RU" dirty="0" smtClean="0"/>
              <a:t>Деда, Остывать </a:t>
            </a:r>
            <a:r>
              <a:rPr lang="ru-RU" dirty="0"/>
              <a:t>поставила до обеда.</a:t>
            </a:r>
          </a:p>
          <a:p>
            <a:pPr marL="0" indent="0">
              <a:buNone/>
            </a:pPr>
            <a:r>
              <a:rPr lang="ru-RU" dirty="0" smtClean="0"/>
              <a:t>Бабушку </a:t>
            </a:r>
            <a:r>
              <a:rPr lang="ru-RU" dirty="0"/>
              <a:t>я очень уважаю,</a:t>
            </a:r>
          </a:p>
          <a:p>
            <a:pPr marL="0" indent="0">
              <a:buNone/>
            </a:pPr>
            <a:r>
              <a:rPr lang="ru-RU" dirty="0" smtClean="0"/>
              <a:t>Никогда </a:t>
            </a:r>
            <a:r>
              <a:rPr lang="ru-RU" dirty="0"/>
              <a:t>её не </a:t>
            </a:r>
            <a:r>
              <a:rPr lang="ru-RU" dirty="0" smtClean="0"/>
              <a:t>обижаю.</a:t>
            </a:r>
          </a:p>
          <a:p>
            <a:pPr marL="0" indent="0">
              <a:buNone/>
            </a:pPr>
            <a:r>
              <a:rPr lang="ru-RU" dirty="0" smtClean="0"/>
              <a:t>Всё </a:t>
            </a:r>
            <a:r>
              <a:rPr lang="ru-RU" dirty="0"/>
              <a:t>она в хозяйстве разумеет,</a:t>
            </a:r>
          </a:p>
          <a:p>
            <a:pPr marL="0" indent="0">
              <a:buNone/>
            </a:pPr>
            <a:r>
              <a:rPr lang="ru-RU" dirty="0" smtClean="0"/>
              <a:t>Колобки </a:t>
            </a:r>
            <a:r>
              <a:rPr lang="ru-RU" dirty="0"/>
              <a:t>лучше всех печь она умеет.</a:t>
            </a:r>
          </a:p>
        </p:txBody>
      </p:sp>
      <p:pic>
        <p:nvPicPr>
          <p:cNvPr id="3074" name="Picture 2" descr="F:\Фото Колобок\_22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442849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65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Колобок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Я весёлый Колобок, Колобок.</a:t>
            </a:r>
            <a:endParaRPr lang="ru-RU" b="1" i="1" dirty="0"/>
          </a:p>
          <a:p>
            <a:pPr marL="0" indent="0">
              <a:buNone/>
            </a:pPr>
            <a:r>
              <a:rPr lang="ru-RU" dirty="0" smtClean="0"/>
              <a:t>Колобок </a:t>
            </a:r>
            <a:r>
              <a:rPr lang="ru-RU" dirty="0"/>
              <a:t>– румяный бок, Колобок.</a:t>
            </a:r>
            <a:endParaRPr lang="ru-RU" b="1" i="1" dirty="0"/>
          </a:p>
          <a:p>
            <a:pPr marL="0" indent="0">
              <a:buNone/>
            </a:pPr>
            <a:r>
              <a:rPr lang="ru-RU" dirty="0" smtClean="0"/>
              <a:t>До </a:t>
            </a:r>
            <a:r>
              <a:rPr lang="ru-RU" dirty="0"/>
              <a:t>чего же я хорош и пригож</a:t>
            </a:r>
            <a:endParaRPr lang="ru-RU" b="1" i="1" dirty="0"/>
          </a:p>
          <a:p>
            <a:pPr marL="0" indent="0">
              <a:buNone/>
            </a:pPr>
            <a:r>
              <a:rPr lang="ru-RU" b="1" i="1" dirty="0" smtClean="0"/>
              <a:t>И </a:t>
            </a:r>
            <a:r>
              <a:rPr lang="ru-RU" b="1" i="1" dirty="0"/>
              <a:t>другого ты такого не найдёшь!</a:t>
            </a:r>
            <a:endParaRPr lang="ru-RU" dirty="0"/>
          </a:p>
        </p:txBody>
      </p:sp>
      <p:pic>
        <p:nvPicPr>
          <p:cNvPr id="4098" name="Picture 2" descr="F:\Фото Колобок\_22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42849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50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Зайка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Я хороший добрый Зайка,</a:t>
            </a:r>
          </a:p>
          <a:p>
            <a:pPr marL="0" indent="0">
              <a:buNone/>
            </a:pPr>
            <a:r>
              <a:rPr lang="ru-RU" dirty="0" smtClean="0"/>
              <a:t>Я </a:t>
            </a:r>
            <a:r>
              <a:rPr lang="ru-RU" dirty="0"/>
              <a:t>весёлый </a:t>
            </a:r>
            <a:r>
              <a:rPr lang="ru-RU" dirty="0" err="1"/>
              <a:t>попрыгайка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Я </a:t>
            </a:r>
            <a:r>
              <a:rPr lang="ru-RU" dirty="0"/>
              <a:t>морковку обожаю, а волков не уважаю.</a:t>
            </a:r>
          </a:p>
        </p:txBody>
      </p:sp>
      <p:pic>
        <p:nvPicPr>
          <p:cNvPr id="5122" name="Picture 2" descr="F:\Фото Колобок\_22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3"/>
            <a:ext cx="4248472" cy="283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54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83568" y="1268760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Вы меня, друзья, не бойтесь </a:t>
            </a:r>
            <a:r>
              <a:rPr lang="ru-RU" sz="2400" dirty="0" smtClean="0"/>
              <a:t>И </a:t>
            </a:r>
            <a:r>
              <a:rPr lang="ru-RU" sz="2400" dirty="0"/>
              <a:t>совсем не </a:t>
            </a:r>
            <a:r>
              <a:rPr lang="ru-RU" sz="2400" dirty="0" smtClean="0"/>
              <a:t>беспокойтесь! Я </a:t>
            </a:r>
            <a:r>
              <a:rPr lang="ru-RU" sz="2400" dirty="0"/>
              <a:t>пугать не буду вас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Волк</a:t>
            </a:r>
            <a:endParaRPr lang="ru-RU" dirty="0"/>
          </a:p>
        </p:txBody>
      </p:sp>
      <p:pic>
        <p:nvPicPr>
          <p:cNvPr id="6146" name="Picture 2" descr="F:\Фото Колобок\_22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361" y="2492896"/>
            <a:ext cx="5852160" cy="39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63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Мишка-Медвежонок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5004048" y="16288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Я Мишка-Медвежонок, бурый я с пелёнок.</a:t>
            </a:r>
          </a:p>
          <a:p>
            <a:pPr marL="0" indent="0">
              <a:buNone/>
            </a:pPr>
            <a:r>
              <a:rPr lang="ru-RU" dirty="0" smtClean="0"/>
              <a:t>Лапы</a:t>
            </a:r>
            <a:r>
              <a:rPr lang="ru-RU" dirty="0"/>
              <a:t>, как у папы, тоже косолапы.</a:t>
            </a:r>
          </a:p>
          <a:p>
            <a:pPr marL="0" indent="0">
              <a:buNone/>
            </a:pPr>
            <a:r>
              <a:rPr lang="ru-RU" dirty="0" smtClean="0"/>
              <a:t>Я </a:t>
            </a:r>
            <a:r>
              <a:rPr lang="ru-RU" dirty="0"/>
              <a:t>мёд люблю покушать и сказочки послушать,</a:t>
            </a:r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dirty="0"/>
              <a:t>весело играть, и петь, и танцевать!</a:t>
            </a:r>
          </a:p>
        </p:txBody>
      </p:sp>
      <p:pic>
        <p:nvPicPr>
          <p:cNvPr id="7170" name="Picture 2" descr="F:\Фото Колобок\_22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464451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74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r>
              <a:rPr lang="ru-RU" dirty="0" smtClean="0"/>
              <a:t>Лисичка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932040" y="1556792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Я Лисонька, Лисичка,</a:t>
            </a:r>
          </a:p>
          <a:p>
            <a:pPr marL="0" indent="0">
              <a:buNone/>
            </a:pPr>
            <a:r>
              <a:rPr lang="ru-RU" dirty="0" smtClean="0"/>
              <a:t>Я </a:t>
            </a:r>
            <a:r>
              <a:rPr lang="ru-RU" dirty="0"/>
              <a:t>рыжая Лиса.</a:t>
            </a:r>
          </a:p>
          <a:p>
            <a:pPr marL="0" indent="0">
              <a:buNone/>
            </a:pPr>
            <a:r>
              <a:rPr lang="ru-RU" dirty="0" smtClean="0"/>
              <a:t>Мой </a:t>
            </a:r>
            <a:r>
              <a:rPr lang="ru-RU" dirty="0"/>
              <a:t>хвост – моё богатство,</a:t>
            </a:r>
          </a:p>
          <a:p>
            <a:pPr marL="0" indent="0">
              <a:buNone/>
            </a:pPr>
            <a:r>
              <a:rPr lang="ru-RU" dirty="0" smtClean="0"/>
              <a:t>А </a:t>
            </a:r>
            <a:r>
              <a:rPr lang="ru-RU" dirty="0"/>
              <a:t>мордочка – краса!</a:t>
            </a:r>
          </a:p>
        </p:txBody>
      </p:sp>
      <p:pic>
        <p:nvPicPr>
          <p:cNvPr id="8194" name="Picture 2" descr="F:\Фото Колобок\_22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" y="2001060"/>
            <a:ext cx="4896544" cy="32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05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103</TotalTime>
  <Words>646</Words>
  <Application>Microsoft Office PowerPoint</Application>
  <PresentationFormat>Экран (4:3)</PresentationFormat>
  <Paragraphs>87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Поход в Библиотеку </vt:lpstr>
      <vt:lpstr>Страницы книг  сродни могучим крыльям –  Листай, лети хоть прямо на луну. Раскрыта книга - значит, мы открыли, Опять открыли новую страну</vt:lpstr>
      <vt:lpstr>Откроем нашу книжку «Колобок на новый лад»</vt:lpstr>
      <vt:lpstr>Дедушка и Бабушка жили-были. Колобок они слепили.</vt:lpstr>
      <vt:lpstr>Колобок</vt:lpstr>
      <vt:lpstr>Зайка</vt:lpstr>
      <vt:lpstr>Волк</vt:lpstr>
      <vt:lpstr>Мишка-Медвежонок</vt:lpstr>
      <vt:lpstr>Лисичка</vt:lpstr>
      <vt:lpstr>Повстречал Медведя, Зайку, Волка за зелёной ёлкой. А в осеннем лесу встретил я тебя, Лису.</vt:lpstr>
      <vt:lpstr>Не горюйте, Бабушка и Дед!</vt:lpstr>
      <vt:lpstr>Сказка, сказка, ах, какая прелесть!</vt:lpstr>
      <vt:lpstr>Вот и Сказке конец. Кто слушал – молодец!</vt:lpstr>
      <vt:lpstr>В нашей сказке «Колобок на новый лад»  принимали участие дети подготовительной к школе группы детского сада № 2221 </vt:lpstr>
      <vt:lpstr>В Библиотеке осталась Книга, созданная нашими руками, Книга о веселом Колобке</vt:lpstr>
      <vt:lpstr>А теперь послушаем советы, которые дают нам книги: </vt:lpstr>
      <vt:lpstr>Спасибо за вниманье! До свиданья!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10</cp:revision>
  <dcterms:created xsi:type="dcterms:W3CDTF">2012-12-08T07:35:17Z</dcterms:created>
  <dcterms:modified xsi:type="dcterms:W3CDTF">2012-12-08T09:19:02Z</dcterms:modified>
</cp:coreProperties>
</file>