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307-34C4-4807-B7A6-F8D56EAC79C6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047-50FE-47C3-A397-8006A2583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307-34C4-4807-B7A6-F8D56EAC79C6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047-50FE-47C3-A397-8006A2583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307-34C4-4807-B7A6-F8D56EAC79C6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047-50FE-47C3-A397-8006A2583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307-34C4-4807-B7A6-F8D56EAC79C6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047-50FE-47C3-A397-8006A2583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307-34C4-4807-B7A6-F8D56EAC79C6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047-50FE-47C3-A397-8006A2583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307-34C4-4807-B7A6-F8D56EAC79C6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047-50FE-47C3-A397-8006A25838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307-34C4-4807-B7A6-F8D56EAC79C6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047-50FE-47C3-A397-8006A2583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307-34C4-4807-B7A6-F8D56EAC79C6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047-50FE-47C3-A397-8006A2583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307-34C4-4807-B7A6-F8D56EAC79C6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047-50FE-47C3-A397-8006A2583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307-34C4-4807-B7A6-F8D56EAC79C6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E16047-50FE-47C3-A397-8006A2583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2307-34C4-4807-B7A6-F8D56EAC79C6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16047-50FE-47C3-A397-8006A2583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00B2307-34C4-4807-B7A6-F8D56EAC79C6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1E16047-50FE-47C3-A397-8006A25838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Презентация Новогоднего блюда из деревни «</a:t>
            </a:r>
            <a:r>
              <a:rPr lang="ru-RU" dirty="0" smtClean="0"/>
              <a:t>Простоквашино»</a:t>
            </a:r>
            <a:br>
              <a:rPr lang="ru-RU" dirty="0" smtClean="0"/>
            </a:br>
            <a:r>
              <a:rPr lang="ru-RU" dirty="0" smtClean="0"/>
              <a:t>«Всё </a:t>
            </a:r>
            <a:r>
              <a:rPr lang="ru-RU" dirty="0"/>
              <a:t>дело в шляпке»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Музыкальный руководитель</a:t>
            </a:r>
          </a:p>
          <a:p>
            <a:r>
              <a:rPr lang="ru-RU" dirty="0" err="1" smtClean="0"/>
              <a:t>Жарикова</a:t>
            </a:r>
            <a:r>
              <a:rPr lang="ru-RU" smtClean="0"/>
              <a:t> Г.С.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6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682" y="692696"/>
            <a:ext cx="7520940" cy="548640"/>
          </a:xfrm>
        </p:spPr>
        <p:txBody>
          <a:bodyPr>
            <a:noAutofit/>
          </a:bodyPr>
          <a:lstStyle/>
          <a:p>
            <a:r>
              <a:rPr lang="ru-RU" sz="2400" dirty="0"/>
              <a:t>Дядя Фёдор не согласился с такими ответами и сказал: «Главным украшением Новогоднего стола являются грибы – шампиньоны. Почтальон Печкин опять интересуется: «Почему грибы</a:t>
            </a:r>
            <a:r>
              <a:rPr lang="ru-RU" sz="2400" dirty="0" smtClean="0"/>
              <a:t>?»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30900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0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И тогда Кот </a:t>
            </a:r>
            <a:r>
              <a:rPr lang="ru-RU" sz="3200" dirty="0" err="1"/>
              <a:t>Матроскин</a:t>
            </a:r>
            <a:r>
              <a:rPr lang="ru-RU" sz="3200" dirty="0"/>
              <a:t> торжественно объявляет: </a:t>
            </a:r>
            <a:r>
              <a:rPr lang="ru-RU" sz="3200" dirty="0" smtClean="0"/>
              <a:t>«</a:t>
            </a:r>
            <a:r>
              <a:rPr lang="ru-RU" sz="3200" dirty="0"/>
              <a:t>Потому что всё дело в шляпке»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01853" cy="490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7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548680"/>
            <a:ext cx="3859088" cy="557748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Вашему вниманию предлагается</a:t>
            </a:r>
            <a:r>
              <a:rPr lang="ru-RU" dirty="0"/>
              <a:t> </a:t>
            </a:r>
            <a:r>
              <a:rPr lang="ru-RU" b="1" dirty="0"/>
              <a:t>оригинальный рецепт приготовления Новогоднего блюда</a:t>
            </a:r>
            <a:r>
              <a:rPr lang="ru-RU" dirty="0"/>
              <a:t> </a:t>
            </a:r>
            <a:r>
              <a:rPr lang="ru-RU" b="1" dirty="0"/>
              <a:t>из деревни «Простоквашино»</a:t>
            </a:r>
            <a:r>
              <a:rPr lang="ru-RU" dirty="0"/>
              <a:t> </a:t>
            </a:r>
            <a:r>
              <a:rPr lang="ru-RU" b="1" dirty="0"/>
              <a:t>«Всё дело в шляпке»</a:t>
            </a:r>
            <a:endParaRPr lang="ru-RU" dirty="0"/>
          </a:p>
        </p:txBody>
      </p:sp>
      <p:pic>
        <p:nvPicPr>
          <p:cNvPr id="11266" name="Picture 2" descr="C:\Users\acer\Desktop\У елки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299942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Шампиньоны хорошо промыть. Отделить ножки от шляпок.</a:t>
            </a:r>
          </a:p>
          <a:p>
            <a:pPr lvl="0"/>
            <a:r>
              <a:rPr lang="ru-RU" dirty="0"/>
              <a:t>Противень смазать растительным маслом и выложить на него </a:t>
            </a:r>
            <a:r>
              <a:rPr lang="ru-RU" dirty="0" smtClean="0"/>
              <a:t>грибные </a:t>
            </a:r>
            <a:r>
              <a:rPr lang="ru-RU" dirty="0"/>
              <a:t>шляпки.</a:t>
            </a:r>
          </a:p>
          <a:p>
            <a:pPr lvl="0"/>
            <a:r>
              <a:rPr lang="ru-RU" dirty="0"/>
              <a:t>В каждую шляпку положить маленький кусочек сливочного масла.</a:t>
            </a:r>
          </a:p>
          <a:p>
            <a:pPr lvl="0"/>
            <a:r>
              <a:rPr lang="ru-RU" dirty="0"/>
              <a:t>Поставить противень в разогретую духовку.</a:t>
            </a:r>
          </a:p>
          <a:p>
            <a:pPr lvl="0"/>
            <a:r>
              <a:rPr lang="ru-RU" dirty="0"/>
              <a:t>Пока шляпки будут запекаться, нужно приготовить начинку.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Первый подготовительный этап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58"/>
            <a:ext cx="1944216" cy="260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72360"/>
            <a:ext cx="2016224" cy="269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4928"/>
            <a:ext cx="2066714" cy="276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8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Лук мелко порезать и обжарить.</a:t>
            </a:r>
          </a:p>
          <a:p>
            <a:pPr lvl="0"/>
            <a:r>
              <a:rPr lang="ru-RU" dirty="0"/>
              <a:t>Когда лук начнёт делаться прозрачным, к нему добавить немного тёртой морковки, а затем положить мелко покрошенные ножки шампиньонов,  слегка посолить, поперчить и всё перемешать и жарить до готовности.</a:t>
            </a:r>
          </a:p>
          <a:p>
            <a:r>
              <a:rPr lang="ru-RU" dirty="0"/>
              <a:t>Сыр натереть на мелкой тёрке.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Начинка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1" y="1152651"/>
            <a:ext cx="2016725" cy="269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00589"/>
            <a:ext cx="1971522" cy="26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5" y="3852461"/>
            <a:ext cx="1983415" cy="265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80" y="3839885"/>
            <a:ext cx="1986298" cy="265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56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-0.02245 L 0.00938 0.03218 C 0.03281 0.04444 0.06788 0.05116 0.10434 0.05116 C 0.14618 0.05116 0.17951 0.04444 0.20295 0.03218 L 0.31493 -0.0224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dirty="0"/>
              <a:t>Противень с запечёнными шляпками вынуть из духовки и в </a:t>
            </a:r>
            <a:r>
              <a:rPr lang="ru-RU" dirty="0" smtClean="0"/>
              <a:t>каждую шляпку </a:t>
            </a:r>
            <a:r>
              <a:rPr lang="ru-RU" dirty="0"/>
              <a:t>положить начинку из лука, морковки и грибных ножек.</a:t>
            </a:r>
          </a:p>
          <a:p>
            <a:pPr lvl="0"/>
            <a:r>
              <a:rPr lang="ru-RU" dirty="0"/>
              <a:t>Сверху посыпать тёртым сыром.</a:t>
            </a:r>
          </a:p>
          <a:p>
            <a:pPr lvl="0"/>
            <a:r>
              <a:rPr lang="ru-RU" dirty="0"/>
              <a:t>Поверх сыра положить майонез или сметану.</a:t>
            </a:r>
          </a:p>
          <a:p>
            <a:pPr lvl="0"/>
            <a:r>
              <a:rPr lang="ru-RU" dirty="0"/>
              <a:t>Украсить шляпку тёмной </a:t>
            </a:r>
            <a:r>
              <a:rPr lang="ru-RU" dirty="0" err="1"/>
              <a:t>маслинкой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Поставить в духовку на 10 минут до полной готовности.</a:t>
            </a:r>
          </a:p>
          <a:p>
            <a:pPr lvl="0"/>
            <a:r>
              <a:rPr lang="ru-RU" dirty="0"/>
              <a:t>Вынуть противень из духовки, выложить шляпки на красивые тарелки</a:t>
            </a:r>
          </a:p>
          <a:p>
            <a:r>
              <a:rPr lang="ru-RU" dirty="0"/>
              <a:t>И подать в горячем виде на Новогодний стол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Второй этап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8" y="1530895"/>
            <a:ext cx="1792948" cy="24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71" y="1518853"/>
            <a:ext cx="1801942" cy="241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8" y="3931131"/>
            <a:ext cx="1792948" cy="24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933275"/>
            <a:ext cx="1846077" cy="247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2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1124744"/>
            <a:ext cx="3816424" cy="3816424"/>
          </a:xfrm>
        </p:spPr>
        <p:txBody>
          <a:bodyPr/>
          <a:lstStyle/>
          <a:p>
            <a:r>
              <a:rPr lang="ru-RU" sz="2400" dirty="0"/>
              <a:t>Этот рецепт для вас прислала музыкальный </a:t>
            </a:r>
            <a:r>
              <a:rPr lang="ru-RU" sz="2400" dirty="0" smtClean="0"/>
              <a:t>руководитель </a:t>
            </a:r>
            <a:r>
              <a:rPr lang="ru-RU" sz="2400" b="1" dirty="0" err="1" smtClean="0"/>
              <a:t>Жарикова</a:t>
            </a:r>
            <a:r>
              <a:rPr lang="ru-RU" sz="2400" b="1" dirty="0" smtClean="0"/>
              <a:t> </a:t>
            </a:r>
            <a:r>
              <a:rPr lang="ru-RU" sz="2400" b="1" dirty="0"/>
              <a:t>Галина Станиславовна с лыжной прогулки в окрестностях</a:t>
            </a:r>
            <a:br>
              <a:rPr lang="ru-RU" sz="2400" b="1" dirty="0"/>
            </a:br>
            <a:r>
              <a:rPr lang="ru-RU" sz="2400" dirty="0"/>
              <a:t>деревни </a:t>
            </a:r>
            <a:r>
              <a:rPr lang="ru-RU" sz="2400" b="1" dirty="0"/>
              <a:t>«Простоквашино»</a:t>
            </a:r>
            <a:endParaRPr lang="ru-RU" sz="2400" dirty="0"/>
          </a:p>
        </p:txBody>
      </p:sp>
      <p:pic>
        <p:nvPicPr>
          <p:cNvPr id="1026" name="Picture 2" descr="F:\DCIM\100SSCAM\SDC116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51596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291264" cy="5433467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/>
              <a:t>Приятного Вам аппетита!</a:t>
            </a:r>
            <a:endParaRPr lang="ru-RU" sz="6600" dirty="0"/>
          </a:p>
          <a:p>
            <a:pPr marL="0" indent="0" algn="ctr">
              <a:buNone/>
            </a:pPr>
            <a:r>
              <a:rPr lang="ru-RU" sz="6600" b="1" dirty="0" smtClean="0"/>
              <a:t>С </a:t>
            </a:r>
            <a:r>
              <a:rPr lang="ru-RU" sz="6600" b="1" dirty="0"/>
              <a:t>Новым 2013 годом!!!</a:t>
            </a:r>
            <a:endParaRPr lang="ru-RU" sz="6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3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</a:t>
            </a:r>
            <a:r>
              <a:rPr lang="ru-RU" dirty="0" smtClean="0"/>
              <a:t>приготовления этого </a:t>
            </a:r>
            <a:r>
              <a:rPr lang="ru-RU" dirty="0"/>
              <a:t>блюда нужны грибы – шампиньоны</a:t>
            </a:r>
          </a:p>
        </p:txBody>
      </p:sp>
      <p:pic>
        <p:nvPicPr>
          <p:cNvPr id="1026" name="Picture 2" descr="C:\Users\acer\Desktop\Грибы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492" y="1556792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2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340768"/>
            <a:ext cx="3400376" cy="371246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Грибы – шампиньоны</a:t>
            </a:r>
            <a:r>
              <a:rPr lang="ru-RU" dirty="0"/>
              <a:t> выращиваются в строгом </a:t>
            </a:r>
            <a:r>
              <a:rPr lang="ru-RU" dirty="0" smtClean="0"/>
              <a:t>секрете в </a:t>
            </a:r>
            <a:r>
              <a:rPr lang="ru-RU" dirty="0"/>
              <a:t>деревне </a:t>
            </a:r>
            <a:r>
              <a:rPr lang="ru-RU" b="1" dirty="0"/>
              <a:t>«</a:t>
            </a:r>
            <a:r>
              <a:rPr lang="ru-RU" b="1" dirty="0" smtClean="0"/>
              <a:t>Простоквашино»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Небольшая историческая справка: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256584" cy="395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25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>
            <a:noAutofit/>
          </a:bodyPr>
          <a:lstStyle/>
          <a:p>
            <a:r>
              <a:rPr lang="ru-RU" sz="3600" dirty="0"/>
              <a:t>Об этом не знает даже сам </a:t>
            </a:r>
            <a:r>
              <a:rPr lang="ru-RU" sz="3600" b="1" dirty="0"/>
              <a:t>почтальон Печкин</a:t>
            </a:r>
            <a:r>
              <a:rPr lang="ru-RU" sz="3600" dirty="0"/>
              <a:t> </a:t>
            </a:r>
            <a:r>
              <a:rPr lang="ru-RU" sz="3600" smtClean="0"/>
              <a:t>игорь </a:t>
            </a:r>
            <a:r>
              <a:rPr lang="ru-RU" sz="3600" dirty="0"/>
              <a:t>Иванович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628800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2800" b="1" dirty="0" smtClean="0"/>
              <a:t>В целях конспирации Дядя Фёдор, Кот </a:t>
            </a:r>
            <a:r>
              <a:rPr lang="ru-RU" sz="2800" b="1" dirty="0" err="1" smtClean="0"/>
              <a:t>Матроскин</a:t>
            </a:r>
            <a:r>
              <a:rPr lang="ru-RU" sz="2800" b="1" dirty="0"/>
              <a:t> </a:t>
            </a:r>
            <a:r>
              <a:rPr lang="ru-RU" sz="2800" b="1" dirty="0" smtClean="0"/>
              <a:t>и Пёс Шарик </a:t>
            </a:r>
            <a:r>
              <a:rPr lang="ru-RU" sz="2800" dirty="0" smtClean="0"/>
              <a:t>отправляются в лес за грибами с сундуком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4062"/>
            <a:ext cx="6984776" cy="5282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9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Им встречается почтальон Печкин, который интересуется, что у них в сундуке? Дядя Фёдор задаёт встречный вопрос: «Какое самое главное украшение </a:t>
            </a:r>
            <a:r>
              <a:rPr lang="ru-RU" dirty="0" smtClean="0"/>
              <a:t>стола на </a:t>
            </a:r>
            <a:r>
              <a:rPr lang="ru-RU" dirty="0"/>
              <a:t>Новый год?».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Неожиданная встреча</a:t>
            </a:r>
            <a:endParaRPr lang="ru-RU" dirty="0"/>
          </a:p>
        </p:txBody>
      </p:sp>
      <p:pic>
        <p:nvPicPr>
          <p:cNvPr id="5122" name="Picture 2" descr="C:\Users\acer\Desktop\Простоквашино\prostokvash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8350"/>
            <a:ext cx="4173745" cy="304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Пёс Шарик предположил, что украшением являются </a:t>
            </a:r>
            <a:r>
              <a:rPr lang="ru-RU" dirty="0" smtClean="0"/>
              <a:t>кости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840760" cy="502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8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Папа дяди Фёдора, ответил, что украшением являются цветы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056784" cy="519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4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Почтальон Печкин ответил – главным является телевизор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3"/>
            <a:ext cx="6768752" cy="553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7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100</TotalTime>
  <Words>371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Углы</vt:lpstr>
      <vt:lpstr>Презентация Новогоднего блюда из деревни «Простоквашино» «Всё дело в шляпке»</vt:lpstr>
      <vt:lpstr>Для приготовления этого блюда нужны грибы – шампиньоны</vt:lpstr>
      <vt:lpstr>Небольшая историческая справка:</vt:lpstr>
      <vt:lpstr>Об этом не знает даже сам почтальон Печкин игорь Иванович</vt:lpstr>
      <vt:lpstr>В целях конспирации Дядя Фёдор, Кот Матроскин и Пёс Шарик отправляются в лес за грибами с сундуком</vt:lpstr>
      <vt:lpstr>Неожиданная встреча</vt:lpstr>
      <vt:lpstr>Пёс Шарик предположил, что украшением являются кости</vt:lpstr>
      <vt:lpstr>Папа дяди Фёдора, ответил, что украшением являются цветы</vt:lpstr>
      <vt:lpstr>Почтальон Печкин ответил – главным является телевизор</vt:lpstr>
      <vt:lpstr>Дядя Фёдор не согласился с такими ответами и сказал: «Главным украшением Новогоднего стола являются грибы – шампиньоны. Почтальон Печкин опять интересуется: «Почему грибы?»</vt:lpstr>
      <vt:lpstr>И тогда Кот Матроскин торжественно объявляет: «Потому что всё дело в шляпке»</vt:lpstr>
      <vt:lpstr>Презентация PowerPoint</vt:lpstr>
      <vt:lpstr>Первый подготовительный этап</vt:lpstr>
      <vt:lpstr>Начинка</vt:lpstr>
      <vt:lpstr>Второй этап</vt:lpstr>
      <vt:lpstr>Этот рецепт для вас прислала музыкальный руководитель Жарикова Галина Станиславовна с лыжной прогулки в окрестностях деревни «Простоквашино»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Новогоднего блюда из деревни «Простоквашино» «Всё дело в шляпке»</dc:title>
  <dc:creator>acer</dc:creator>
  <cp:lastModifiedBy>acer</cp:lastModifiedBy>
  <cp:revision>12</cp:revision>
  <dcterms:created xsi:type="dcterms:W3CDTF">2013-01-10T10:25:13Z</dcterms:created>
  <dcterms:modified xsi:type="dcterms:W3CDTF">2013-01-12T11:06:37Z</dcterms:modified>
</cp:coreProperties>
</file>