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FFB3-00D6-4ADB-83E0-05F43EFB49BE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492A-DBAA-4295-BB80-802ED72F3B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FFB3-00D6-4ADB-83E0-05F43EFB49BE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492A-DBAA-4295-BB80-802ED72F3B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FFB3-00D6-4ADB-83E0-05F43EFB49BE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492A-DBAA-4295-BB80-802ED72F3B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FFB3-00D6-4ADB-83E0-05F43EFB49BE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492A-DBAA-4295-BB80-802ED72F3B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FFB3-00D6-4ADB-83E0-05F43EFB49BE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492A-DBAA-4295-BB80-802ED72F3B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FFB3-00D6-4ADB-83E0-05F43EFB49BE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492A-DBAA-4295-BB80-802ED72F3B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FFB3-00D6-4ADB-83E0-05F43EFB49BE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492A-DBAA-4295-BB80-802ED72F3B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FFB3-00D6-4ADB-83E0-05F43EFB49BE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492A-DBAA-4295-BB80-802ED72F3B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FFB3-00D6-4ADB-83E0-05F43EFB49BE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492A-DBAA-4295-BB80-802ED72F3B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FFB3-00D6-4ADB-83E0-05F43EFB49BE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492A-DBAA-4295-BB80-802ED72F3B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FFB3-00D6-4ADB-83E0-05F43EFB49BE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492A-DBAA-4295-BB80-802ED72F3B9E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D3BFFB3-00D6-4ADB-83E0-05F43EFB49BE}" type="datetimeFigureOut">
              <a:rPr lang="ru-RU" smtClean="0"/>
              <a:t>05.01.2013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B7F492A-DBAA-4295-BB80-802ED72F3B9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Презентация фольклорного праздника</a:t>
            </a:r>
            <a:br>
              <a:rPr lang="ru-RU" b="1" dirty="0"/>
            </a:br>
            <a:r>
              <a:rPr lang="ru-RU" b="1" dirty="0"/>
              <a:t>«Посиделки»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20 декабря 2012 г.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42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Балалайка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4048" y="1556792"/>
            <a:ext cx="35204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Балалаечка играет,</a:t>
            </a:r>
          </a:p>
          <a:p>
            <a:pPr marL="0" indent="0">
              <a:buNone/>
            </a:pPr>
            <a:r>
              <a:rPr lang="ru-RU" sz="2400" dirty="0" smtClean="0"/>
              <a:t>Балалаечка </a:t>
            </a:r>
            <a:r>
              <a:rPr lang="ru-RU" sz="2400" dirty="0"/>
              <a:t>поёт.</a:t>
            </a:r>
          </a:p>
          <a:p>
            <a:pPr marL="0" indent="0">
              <a:buNone/>
            </a:pPr>
            <a:r>
              <a:rPr lang="ru-RU" sz="2400" dirty="0" smtClean="0"/>
              <a:t>Детвора </a:t>
            </a:r>
            <a:r>
              <a:rPr lang="ru-RU" sz="2400" dirty="0"/>
              <a:t>играет, пляшет,</a:t>
            </a:r>
          </a:p>
          <a:p>
            <a:pPr marL="0" indent="0">
              <a:buNone/>
            </a:pPr>
            <a:r>
              <a:rPr lang="ru-RU" sz="2400" dirty="0" smtClean="0"/>
              <a:t>Песня </a:t>
            </a:r>
            <a:r>
              <a:rPr lang="ru-RU" sz="2400" dirty="0"/>
              <a:t>за душу берёт.</a:t>
            </a:r>
          </a:p>
        </p:txBody>
      </p:sp>
      <p:pic>
        <p:nvPicPr>
          <p:cNvPr id="8195" name="Picture 3" descr="C:\Users\acer\Desktop\100_22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1" y="1988840"/>
            <a:ext cx="496855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58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Руковичка</a:t>
            </a:r>
            <a:endParaRPr lang="ru-RU" dirty="0"/>
          </a:p>
        </p:txBody>
      </p:sp>
      <p:pic>
        <p:nvPicPr>
          <p:cNvPr id="5" name="Picture 2" descr="C:\Users\acer\Desktop\100_22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9650" y="2677594"/>
            <a:ext cx="3471863" cy="231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Мы опять начнём играть, </a:t>
            </a:r>
          </a:p>
          <a:p>
            <a:pPr marL="0" indent="0">
              <a:buNone/>
            </a:pPr>
            <a:r>
              <a:rPr lang="ru-RU" sz="2400" dirty="0" smtClean="0"/>
              <a:t>Рукавичку </a:t>
            </a:r>
            <a:r>
              <a:rPr lang="ru-RU" sz="2400" dirty="0"/>
              <a:t>догонять.</a:t>
            </a:r>
          </a:p>
          <a:p>
            <a:pPr marL="0" indent="0">
              <a:buNone/>
            </a:pPr>
            <a:r>
              <a:rPr lang="ru-RU" sz="2400" dirty="0" smtClean="0"/>
              <a:t>На </a:t>
            </a:r>
            <a:r>
              <a:rPr lang="ru-RU" sz="2400" dirty="0"/>
              <a:t>ком музыка споткнётся,</a:t>
            </a:r>
          </a:p>
          <a:p>
            <a:pPr marL="0" indent="0">
              <a:buNone/>
            </a:pPr>
            <a:r>
              <a:rPr lang="ru-RU" sz="2400" dirty="0" smtClean="0"/>
              <a:t>тот </a:t>
            </a:r>
            <a:r>
              <a:rPr lang="ru-RU" sz="2400" dirty="0"/>
              <a:t>пойдёт в кружок плясать.</a:t>
            </a:r>
          </a:p>
        </p:txBody>
      </p:sp>
    </p:spTree>
    <p:extLst>
      <p:ext uri="{BB962C8B-B14F-4D97-AF65-F5344CB8AC3E}">
        <p14:creationId xmlns:p14="http://schemas.microsoft.com/office/powerpoint/2010/main" val="85293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Наши пальчики устали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4865" y="1628800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Мы </a:t>
            </a:r>
            <a:r>
              <a:rPr lang="ru-RU" dirty="0" smtClean="0"/>
              <a:t>плясали, пели песни,</a:t>
            </a:r>
          </a:p>
          <a:p>
            <a:pPr marL="0" indent="0">
              <a:buNone/>
            </a:pPr>
            <a:r>
              <a:rPr lang="ru-RU" dirty="0" smtClean="0"/>
              <a:t>Но, пожалуй, интересней</a:t>
            </a:r>
          </a:p>
          <a:p>
            <a:pPr marL="0" indent="0">
              <a:buNone/>
            </a:pPr>
            <a:r>
              <a:rPr lang="ru-RU" dirty="0" smtClean="0"/>
              <a:t>Будет </a:t>
            </a:r>
            <a:r>
              <a:rPr lang="ru-RU" dirty="0"/>
              <a:t>новая игра –</a:t>
            </a:r>
          </a:p>
          <a:p>
            <a:pPr marL="0" indent="0">
              <a:buNone/>
            </a:pPr>
            <a:r>
              <a:rPr lang="ru-RU" dirty="0" smtClean="0"/>
              <a:t>Спать </a:t>
            </a:r>
            <a:r>
              <a:rPr lang="ru-RU" dirty="0"/>
              <a:t>нашим пальчикам пора.</a:t>
            </a:r>
          </a:p>
          <a:p>
            <a:pPr marL="0" indent="0">
              <a:buNone/>
            </a:pPr>
            <a:r>
              <a:rPr lang="ru-RU" dirty="0" smtClean="0"/>
              <a:t>Первый </a:t>
            </a:r>
            <a:r>
              <a:rPr lang="ru-RU" dirty="0"/>
              <a:t>пальчик хочет </a:t>
            </a:r>
            <a:r>
              <a:rPr lang="ru-RU" dirty="0" smtClean="0"/>
              <a:t>спать.</a:t>
            </a:r>
          </a:p>
          <a:p>
            <a:pPr marL="0" indent="0">
              <a:buNone/>
            </a:pPr>
            <a:r>
              <a:rPr lang="ru-RU" dirty="0" smtClean="0"/>
              <a:t>Второй </a:t>
            </a:r>
            <a:r>
              <a:rPr lang="ru-RU" dirty="0"/>
              <a:t>пальчик – прыг в </a:t>
            </a:r>
            <a:r>
              <a:rPr lang="ru-RU" dirty="0" smtClean="0"/>
              <a:t>кровать.</a:t>
            </a:r>
          </a:p>
          <a:p>
            <a:pPr marL="0" indent="0">
              <a:buNone/>
            </a:pPr>
            <a:r>
              <a:rPr lang="ru-RU" dirty="0" smtClean="0"/>
              <a:t>Третий </a:t>
            </a:r>
            <a:r>
              <a:rPr lang="ru-RU" dirty="0"/>
              <a:t>пальчик прикорнул.</a:t>
            </a:r>
          </a:p>
          <a:p>
            <a:pPr marL="0" indent="0">
              <a:buNone/>
            </a:pPr>
            <a:r>
              <a:rPr lang="ru-RU" dirty="0" smtClean="0"/>
              <a:t>Четвёртый </a:t>
            </a:r>
            <a:r>
              <a:rPr lang="ru-RU" dirty="0"/>
              <a:t>пальчик – уж заснул.</a:t>
            </a:r>
          </a:p>
          <a:p>
            <a:pPr marL="0" indent="0">
              <a:buNone/>
            </a:pPr>
            <a:r>
              <a:rPr lang="ru-RU" dirty="0" smtClean="0"/>
              <a:t>Пятый </a:t>
            </a:r>
            <a:r>
              <a:rPr lang="ru-RU" dirty="0"/>
              <a:t>пальчик всех поднял</a:t>
            </a:r>
          </a:p>
          <a:p>
            <a:pPr marL="0" indent="0">
              <a:buNone/>
            </a:pPr>
            <a:r>
              <a:rPr lang="ru-RU" dirty="0" smtClean="0"/>
              <a:t>И </a:t>
            </a:r>
            <a:r>
              <a:rPr lang="ru-RU" dirty="0"/>
              <a:t>«Ура» всем закричал!</a:t>
            </a:r>
          </a:p>
          <a:p>
            <a:pPr marL="0" indent="0">
              <a:buNone/>
            </a:pPr>
            <a:r>
              <a:rPr lang="ru-RU" dirty="0" smtClean="0"/>
              <a:t>Не </a:t>
            </a:r>
            <a:r>
              <a:rPr lang="ru-RU" dirty="0"/>
              <a:t>кричите, детвора, - отдыхать теперь пора!</a:t>
            </a:r>
          </a:p>
        </p:txBody>
      </p:sp>
      <p:pic>
        <p:nvPicPr>
          <p:cNvPr id="9218" name="Picture 2" descr="C:\Users\acer\Desktop\100_22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48605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15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«Делу – время, а потехе – час!»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20921" y="1628800"/>
            <a:ext cx="402307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Но, как в пословице говорится:</a:t>
            </a:r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Делу – время, а потехе – час!»</a:t>
            </a:r>
          </a:p>
          <a:p>
            <a:pPr marL="0" indent="0">
              <a:buNone/>
            </a:pPr>
            <a:r>
              <a:rPr lang="ru-RU" dirty="0" smtClean="0"/>
              <a:t>По </a:t>
            </a:r>
            <a:r>
              <a:rPr lang="ru-RU" dirty="0"/>
              <a:t>домам пойдём сейчас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10242" name="Picture 2" descr="C:\Users\acer\Desktop\100_22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507656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21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 свиданья!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64088" y="16288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До свиданья, до свиданья, до свиданья три раза!</a:t>
            </a:r>
          </a:p>
          <a:p>
            <a:pPr marL="0" indent="0">
              <a:buNone/>
            </a:pPr>
            <a:r>
              <a:rPr lang="ru-RU" sz="2400" dirty="0" smtClean="0"/>
              <a:t>И ещё раз до свиданья, ваши добрые глаза!</a:t>
            </a:r>
          </a:p>
          <a:p>
            <a:endParaRPr lang="ru-RU" dirty="0"/>
          </a:p>
        </p:txBody>
      </p:sp>
      <p:pic>
        <p:nvPicPr>
          <p:cNvPr id="11266" name="Picture 2" descr="C:\Users\acer\Desktop\100_2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64788"/>
            <a:ext cx="529258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350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Характеристика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Фольклорные праздники – возможность для детей проявить </a:t>
            </a:r>
            <a:r>
              <a:rPr lang="ru-RU" sz="2800" dirty="0" smtClean="0"/>
              <a:t>свои </a:t>
            </a:r>
            <a:r>
              <a:rPr lang="ru-RU" sz="2800" dirty="0"/>
              <a:t>творческие </a:t>
            </a:r>
            <a:r>
              <a:rPr lang="ru-RU" sz="2800" dirty="0" smtClean="0"/>
              <a:t>способности в </a:t>
            </a:r>
            <a:r>
              <a:rPr lang="ru-RU" sz="2800" dirty="0"/>
              <a:t>любом виде </a:t>
            </a:r>
            <a:r>
              <a:rPr lang="ru-RU" sz="2800" dirty="0" smtClean="0"/>
              <a:t>деятельности по </a:t>
            </a:r>
            <a:r>
              <a:rPr lang="ru-RU" sz="2800" dirty="0"/>
              <a:t>своему выбору и на любом </a:t>
            </a:r>
            <a:r>
              <a:rPr lang="ru-RU" sz="2800" dirty="0" smtClean="0"/>
              <a:t>уровне, без </a:t>
            </a:r>
            <a:r>
              <a:rPr lang="ru-RU" sz="2800" dirty="0"/>
              <a:t>излишних физических  и </a:t>
            </a:r>
            <a:r>
              <a:rPr lang="ru-RU" sz="2800" dirty="0" smtClean="0"/>
              <a:t>психологических </a:t>
            </a:r>
            <a:r>
              <a:rPr lang="ru-RU" sz="2800" dirty="0"/>
              <a:t>нагрузок.</a:t>
            </a:r>
          </a:p>
        </p:txBody>
      </p:sp>
    </p:spTree>
    <p:extLst>
      <p:ext uri="{BB962C8B-B14F-4D97-AF65-F5344CB8AC3E}">
        <p14:creationId xmlns:p14="http://schemas.microsoft.com/office/powerpoint/2010/main" val="287037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Хозяйка </a:t>
            </a:r>
            <a:r>
              <a:rPr lang="ru-RU" dirty="0"/>
              <a:t>приглашает детей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5400" y="16288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Как </a:t>
            </a:r>
            <a:r>
              <a:rPr lang="ru-RU" sz="2400" dirty="0"/>
              <a:t>у наших у </a:t>
            </a:r>
            <a:r>
              <a:rPr lang="ru-RU" sz="2400" dirty="0" smtClean="0"/>
              <a:t>ворот</a:t>
            </a:r>
          </a:p>
          <a:p>
            <a:pPr marL="0" indent="0">
              <a:buNone/>
            </a:pPr>
            <a:r>
              <a:rPr lang="ru-RU" sz="2400" dirty="0" smtClean="0"/>
              <a:t>Собирается </a:t>
            </a:r>
            <a:r>
              <a:rPr lang="ru-RU" sz="2400" dirty="0"/>
              <a:t>народ.</a:t>
            </a:r>
          </a:p>
          <a:p>
            <a:pPr marL="0" indent="0">
              <a:buNone/>
            </a:pPr>
            <a:r>
              <a:rPr lang="ru-RU" sz="2400" dirty="0" smtClean="0"/>
              <a:t>Открываются </a:t>
            </a:r>
            <a:r>
              <a:rPr lang="ru-RU" sz="2400" dirty="0"/>
              <a:t>ворота –</a:t>
            </a:r>
          </a:p>
          <a:p>
            <a:pPr marL="0" indent="0">
              <a:buNone/>
            </a:pPr>
            <a:r>
              <a:rPr lang="ru-RU" sz="2400" dirty="0" smtClean="0"/>
              <a:t>Заходи </a:t>
            </a:r>
            <a:r>
              <a:rPr lang="ru-RU" sz="2400" dirty="0"/>
              <a:t>кому охота!</a:t>
            </a:r>
          </a:p>
        </p:txBody>
      </p:sp>
      <p:pic>
        <p:nvPicPr>
          <p:cNvPr id="1026" name="Picture 2" descr="C:\Users\acer\Desktop\Заходи кому охот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844824"/>
            <a:ext cx="5040561" cy="33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35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Здравствуйте, гости званые!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2273" y="16288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Гости </a:t>
            </a:r>
            <a:r>
              <a:rPr lang="ru-RU" sz="2400" dirty="0"/>
              <a:t>мои желанные.</a:t>
            </a:r>
          </a:p>
          <a:p>
            <a:pPr marL="0" indent="0">
              <a:buNone/>
            </a:pPr>
            <a:r>
              <a:rPr lang="ru-RU" sz="2400" dirty="0" smtClean="0"/>
              <a:t>Собрались </a:t>
            </a:r>
            <a:r>
              <a:rPr lang="ru-RU" sz="2400" dirty="0"/>
              <a:t>мы с вами </a:t>
            </a:r>
          </a:p>
          <a:p>
            <a:pPr marL="0" indent="0">
              <a:buNone/>
            </a:pPr>
            <a:r>
              <a:rPr lang="ru-RU" sz="2400" dirty="0" smtClean="0"/>
              <a:t>Повеселиться </a:t>
            </a:r>
            <a:r>
              <a:rPr lang="ru-RU" sz="2400" dirty="0"/>
              <a:t>да потешиться,</a:t>
            </a:r>
          </a:p>
          <a:p>
            <a:pPr marL="0" indent="0">
              <a:buNone/>
            </a:pPr>
            <a:r>
              <a:rPr lang="ru-RU" sz="2400" dirty="0" smtClean="0"/>
              <a:t>Поиграть</a:t>
            </a:r>
            <a:r>
              <a:rPr lang="ru-RU" sz="2400" dirty="0"/>
              <a:t>, пошутить, </a:t>
            </a:r>
            <a:r>
              <a:rPr lang="ru-RU" sz="2400" dirty="0" smtClean="0"/>
              <a:t>посмеяться!</a:t>
            </a:r>
          </a:p>
          <a:p>
            <a:pPr marL="0" indent="0">
              <a:buNone/>
            </a:pPr>
            <a:r>
              <a:rPr lang="ru-RU" sz="2400" dirty="0" smtClean="0"/>
              <a:t>Песни </a:t>
            </a:r>
            <a:r>
              <a:rPr lang="ru-RU" sz="2400" dirty="0"/>
              <a:t>петь и плясать,</a:t>
            </a:r>
          </a:p>
          <a:p>
            <a:pPr marL="0" indent="0">
              <a:buNone/>
            </a:pPr>
            <a:r>
              <a:rPr lang="ru-RU" sz="2400" dirty="0" smtClean="0"/>
              <a:t>Всех </a:t>
            </a:r>
            <a:r>
              <a:rPr lang="ru-RU" sz="2400" dirty="0"/>
              <a:t>вокруг забавлять.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486054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60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дружная семья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64088" y="1556792"/>
            <a:ext cx="3672408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Первый пальчик – дедушка.</a:t>
            </a:r>
          </a:p>
          <a:p>
            <a:pPr marL="0" indent="0">
              <a:buNone/>
            </a:pPr>
            <a:r>
              <a:rPr lang="ru-RU" sz="2000" dirty="0" smtClean="0"/>
              <a:t>Второй пальчик – бабушка.</a:t>
            </a:r>
          </a:p>
          <a:p>
            <a:pPr marL="0" indent="0">
              <a:buNone/>
            </a:pPr>
            <a:r>
              <a:rPr lang="ru-RU" sz="2000" dirty="0" smtClean="0"/>
              <a:t>Третий </a:t>
            </a:r>
            <a:r>
              <a:rPr lang="ru-RU" sz="2000" dirty="0"/>
              <a:t>пальчик – </a:t>
            </a:r>
            <a:r>
              <a:rPr lang="ru-RU" sz="2000" dirty="0" smtClean="0"/>
              <a:t>папочка.</a:t>
            </a:r>
          </a:p>
          <a:p>
            <a:pPr marL="0" indent="0">
              <a:buNone/>
            </a:pPr>
            <a:r>
              <a:rPr lang="ru-RU" sz="2000" dirty="0" smtClean="0"/>
              <a:t>Четвёртый </a:t>
            </a:r>
            <a:r>
              <a:rPr lang="ru-RU" sz="2000" dirty="0"/>
              <a:t>пальчик – мамочка.</a:t>
            </a:r>
          </a:p>
          <a:p>
            <a:pPr marL="0" indent="0">
              <a:buNone/>
            </a:pPr>
            <a:r>
              <a:rPr lang="ru-RU" sz="2000" dirty="0" smtClean="0"/>
              <a:t>Пятый </a:t>
            </a:r>
            <a:r>
              <a:rPr lang="ru-RU" sz="2000" dirty="0"/>
              <a:t>пальчик – это я!</a:t>
            </a:r>
          </a:p>
          <a:p>
            <a:pPr marL="0" indent="0">
              <a:buNone/>
            </a:pPr>
            <a:r>
              <a:rPr lang="ru-RU" sz="2000" dirty="0" smtClean="0"/>
              <a:t>Это </a:t>
            </a:r>
            <a:r>
              <a:rPr lang="ru-RU" sz="2000" dirty="0"/>
              <a:t>всё – моя семья!</a:t>
            </a:r>
          </a:p>
        </p:txBody>
      </p:sp>
      <p:pic>
        <p:nvPicPr>
          <p:cNvPr id="3074" name="Picture 2" descr="C:\Users\acer\Desktop\100_22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9" y="1844824"/>
            <a:ext cx="529258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87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27" y="692696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Любимая с детства песенка «Ладушки»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Ладушки</a:t>
            </a:r>
            <a:r>
              <a:rPr lang="ru-RU" dirty="0"/>
              <a:t>, ладушки, где </a:t>
            </a:r>
            <a:r>
              <a:rPr lang="ru-RU" dirty="0" smtClean="0"/>
              <a:t>были?</a:t>
            </a:r>
          </a:p>
          <a:p>
            <a:pPr marL="0" indent="0">
              <a:buNone/>
            </a:pPr>
            <a:r>
              <a:rPr lang="ru-RU" dirty="0" smtClean="0"/>
              <a:t>У бабушки!</a:t>
            </a:r>
          </a:p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/>
              <a:t>печи сидели, оладушки ели.</a:t>
            </a:r>
          </a:p>
          <a:p>
            <a:pPr marL="0" indent="0">
              <a:buNone/>
            </a:pPr>
            <a:r>
              <a:rPr lang="ru-RU" dirty="0" smtClean="0"/>
              <a:t>Было </a:t>
            </a:r>
            <a:r>
              <a:rPr lang="ru-RU" dirty="0"/>
              <a:t>вкусно, очень вкусно,</a:t>
            </a:r>
          </a:p>
          <a:p>
            <a:pPr marL="0" indent="0">
              <a:buNone/>
            </a:pPr>
            <a:r>
              <a:rPr lang="ru-RU" dirty="0" smtClean="0"/>
              <a:t>Вдруг </a:t>
            </a:r>
            <a:r>
              <a:rPr lang="ru-RU" dirty="0"/>
              <a:t>в кастрюле стало </a:t>
            </a:r>
            <a:r>
              <a:rPr lang="ru-RU" dirty="0" smtClean="0"/>
              <a:t>пусто.</a:t>
            </a:r>
          </a:p>
          <a:p>
            <a:pPr marL="0" indent="0">
              <a:buNone/>
            </a:pPr>
            <a:r>
              <a:rPr lang="ru-RU" dirty="0" smtClean="0"/>
              <a:t>Побежали </a:t>
            </a:r>
            <a:r>
              <a:rPr lang="ru-RU" dirty="0"/>
              <a:t>на мороз,</a:t>
            </a:r>
          </a:p>
          <a:p>
            <a:pPr marL="0" indent="0">
              <a:buNone/>
            </a:pPr>
            <a:r>
              <a:rPr lang="ru-RU" dirty="0" smtClean="0"/>
              <a:t>Отморозили </a:t>
            </a:r>
            <a:r>
              <a:rPr lang="ru-RU" dirty="0"/>
              <a:t>свой нос.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 err="1"/>
              <a:t>сугробики</a:t>
            </a:r>
            <a:r>
              <a:rPr lang="ru-RU" dirty="0"/>
              <a:t> сели, весело запели.</a:t>
            </a:r>
          </a:p>
          <a:p>
            <a:pPr marL="0" indent="0">
              <a:buNone/>
            </a:pPr>
            <a:r>
              <a:rPr lang="ru-RU" dirty="0" smtClean="0"/>
              <a:t>Ладушки</a:t>
            </a:r>
            <a:r>
              <a:rPr lang="ru-RU" dirty="0"/>
              <a:t>, ладушки, где были?..</a:t>
            </a:r>
          </a:p>
        </p:txBody>
      </p:sp>
      <p:pic>
        <p:nvPicPr>
          <p:cNvPr id="4099" name="Picture 3" descr="C:\Users\acer\Desktop\100_22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45243"/>
            <a:ext cx="36004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19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Праздник весёлый по двору гуляет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64088" y="1532562"/>
            <a:ext cx="377991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По </a:t>
            </a:r>
            <a:r>
              <a:rPr lang="ru-RU" dirty="0"/>
              <a:t>двору гуляет, игры </a:t>
            </a:r>
            <a:r>
              <a:rPr lang="ru-RU" dirty="0" smtClean="0"/>
              <a:t>затевает.</a:t>
            </a:r>
          </a:p>
          <a:p>
            <a:pPr marL="0" indent="0">
              <a:buNone/>
            </a:pPr>
            <a:r>
              <a:rPr lang="ru-RU" dirty="0" smtClean="0"/>
              <a:t>Игра: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Пошла </a:t>
            </a:r>
            <a:r>
              <a:rPr lang="ru-RU" dirty="0"/>
              <a:t>коза по лесу, по лесу, по лесу,</a:t>
            </a:r>
          </a:p>
          <a:p>
            <a:pPr marL="0" indent="0">
              <a:buNone/>
            </a:pPr>
            <a:r>
              <a:rPr lang="ru-RU" dirty="0" smtClean="0"/>
              <a:t>Нашла </a:t>
            </a:r>
            <a:r>
              <a:rPr lang="ru-RU" dirty="0"/>
              <a:t>себе принцессу, принцессу, принцессу.</a:t>
            </a:r>
          </a:p>
          <a:p>
            <a:pPr marL="0" indent="0">
              <a:buNone/>
            </a:pPr>
            <a:r>
              <a:rPr lang="ru-RU" dirty="0" smtClean="0"/>
              <a:t>Давай </a:t>
            </a:r>
            <a:r>
              <a:rPr lang="ru-RU" dirty="0"/>
              <a:t>с тобой попрыгаем и ножками подрыгаем.</a:t>
            </a:r>
          </a:p>
          <a:p>
            <a:pPr marL="0" indent="0">
              <a:buNone/>
            </a:pPr>
            <a:r>
              <a:rPr lang="ru-RU" dirty="0" smtClean="0"/>
              <a:t>Давай </a:t>
            </a:r>
            <a:r>
              <a:rPr lang="ru-RU" dirty="0"/>
              <a:t>с тобой потопаем и ручками похлопаем.</a:t>
            </a:r>
          </a:p>
          <a:p>
            <a:pPr marL="0" indent="0">
              <a:buNone/>
            </a:pPr>
            <a:r>
              <a:rPr lang="ru-RU" dirty="0" smtClean="0"/>
              <a:t>Головкой </a:t>
            </a:r>
            <a:r>
              <a:rPr lang="ru-RU" dirty="0"/>
              <a:t>покачаем и снова начинаем!</a:t>
            </a:r>
          </a:p>
        </p:txBody>
      </p:sp>
      <p:pic>
        <p:nvPicPr>
          <p:cNvPr id="5122" name="Picture 2" descr="C:\Users\acer\Desktop\100_22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1" y="1844824"/>
            <a:ext cx="5345297" cy="356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4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8256"/>
            <a:ext cx="7242048" cy="1143000"/>
          </a:xfrm>
        </p:spPr>
        <p:txBody>
          <a:bodyPr/>
          <a:lstStyle/>
          <a:p>
            <a:r>
              <a:rPr lang="ru-RU" dirty="0" smtClean="0"/>
              <a:t>Гармонист - Тимошка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3281" y="1268760"/>
            <a:ext cx="3469242" cy="51125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200" dirty="0"/>
              <a:t>Расступись честной народ, не пыли дорожка.</a:t>
            </a:r>
          </a:p>
          <a:p>
            <a:pPr marL="0" indent="0">
              <a:buNone/>
            </a:pPr>
            <a:r>
              <a:rPr lang="ru-RU" sz="2200" dirty="0" smtClean="0"/>
              <a:t>Заиграла </a:t>
            </a:r>
            <a:r>
              <a:rPr lang="ru-RU" sz="2200" dirty="0"/>
              <a:t>тут у нас весёлая </a:t>
            </a:r>
            <a:r>
              <a:rPr lang="ru-RU" sz="2200" dirty="0" smtClean="0"/>
              <a:t>гармошка.</a:t>
            </a:r>
          </a:p>
          <a:p>
            <a:pPr marL="0" indent="0">
              <a:buNone/>
            </a:pPr>
            <a:r>
              <a:rPr lang="ru-RU" sz="2200" dirty="0" smtClean="0"/>
              <a:t>Мы </a:t>
            </a:r>
            <a:r>
              <a:rPr lang="ru-RU" sz="2200" dirty="0"/>
              <a:t>частушку запоём – гармонисту </a:t>
            </a:r>
            <a:r>
              <a:rPr lang="ru-RU" sz="2200" dirty="0" err="1"/>
              <a:t>подмогнём</a:t>
            </a:r>
            <a:r>
              <a:rPr lang="ru-RU" sz="2200" dirty="0"/>
              <a:t>.</a:t>
            </a:r>
          </a:p>
          <a:p>
            <a:pPr marL="0" indent="0">
              <a:buNone/>
            </a:pPr>
            <a:r>
              <a:rPr lang="ru-RU" sz="2200" dirty="0" smtClean="0"/>
              <a:t>Частушка:</a:t>
            </a:r>
            <a:endParaRPr lang="ru-RU" sz="2200" dirty="0"/>
          </a:p>
          <a:p>
            <a:pPr marL="0" indent="0">
              <a:buNone/>
            </a:pPr>
            <a:r>
              <a:rPr lang="ru-RU" sz="2200" dirty="0" smtClean="0"/>
              <a:t>Гармонист-Тимошка, </a:t>
            </a:r>
            <a:endParaRPr lang="ru-RU" sz="2200" dirty="0"/>
          </a:p>
          <a:p>
            <a:pPr marL="0" indent="0">
              <a:buNone/>
            </a:pPr>
            <a:r>
              <a:rPr lang="ru-RU" sz="2200" dirty="0" smtClean="0"/>
              <a:t>Ешь </a:t>
            </a:r>
            <a:r>
              <a:rPr lang="ru-RU" sz="2200" dirty="0"/>
              <a:t>больше картошки.</a:t>
            </a:r>
          </a:p>
          <a:p>
            <a:pPr marL="0" indent="0">
              <a:buNone/>
            </a:pPr>
            <a:r>
              <a:rPr lang="ru-RU" sz="2200" dirty="0" smtClean="0"/>
              <a:t>А </a:t>
            </a:r>
            <a:r>
              <a:rPr lang="ru-RU" sz="2200" dirty="0"/>
              <a:t>то пару не хватает </a:t>
            </a:r>
          </a:p>
          <a:p>
            <a:pPr marL="0" indent="0">
              <a:buNone/>
            </a:pPr>
            <a:r>
              <a:rPr lang="ru-RU" sz="2200" dirty="0" smtClean="0"/>
              <a:t>Для </a:t>
            </a:r>
            <a:r>
              <a:rPr lang="ru-RU" sz="2200" dirty="0"/>
              <a:t>твоей гармошки.</a:t>
            </a:r>
          </a:p>
          <a:p>
            <a:endParaRPr lang="ru-RU" dirty="0"/>
          </a:p>
        </p:txBody>
      </p:sp>
      <p:pic>
        <p:nvPicPr>
          <p:cNvPr id="6146" name="Picture 2" descr="C:\Users\acer\Desktop\Гармош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46417"/>
            <a:ext cx="374441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20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42048" cy="1143000"/>
          </a:xfrm>
        </p:spPr>
        <p:txBody>
          <a:bodyPr/>
          <a:lstStyle/>
          <a:p>
            <a:r>
              <a:rPr lang="ru-RU" dirty="0" smtClean="0"/>
              <a:t>Хоровод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83568" y="1196753"/>
            <a:ext cx="7920880" cy="1368151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Мы по улице гуляем – хороводы выбираем.</a:t>
            </a:r>
            <a:endParaRPr lang="ru-RU" sz="3200" dirty="0" smtClean="0">
              <a:effectLst/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Где весёлый народ – тут и будет хоровод.</a:t>
            </a:r>
            <a:endParaRPr lang="ru-RU" sz="2400" dirty="0"/>
          </a:p>
        </p:txBody>
      </p:sp>
      <p:pic>
        <p:nvPicPr>
          <p:cNvPr id="7170" name="Picture 2" descr="C:\Users\acer\Desktop\100_22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20888"/>
            <a:ext cx="5852160" cy="39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79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61</TotalTime>
  <Words>455</Words>
  <Application>Microsoft Office PowerPoint</Application>
  <PresentationFormat>Экран (4:3)</PresentationFormat>
  <Paragraphs>82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Spring</vt:lpstr>
      <vt:lpstr>Презентация фольклорного праздника «Посиделки» </vt:lpstr>
      <vt:lpstr>Характеристика</vt:lpstr>
      <vt:lpstr>Хозяйка приглашает детей</vt:lpstr>
      <vt:lpstr>Здравствуйте, гости званые!</vt:lpstr>
      <vt:lpstr>Наша дружная семья</vt:lpstr>
      <vt:lpstr>Любимая с детства песенка «Ладушки» </vt:lpstr>
      <vt:lpstr>Праздник весёлый по двору гуляет</vt:lpstr>
      <vt:lpstr>Гармонист - Тимошка</vt:lpstr>
      <vt:lpstr>Хоровод</vt:lpstr>
      <vt:lpstr>Балалайка</vt:lpstr>
      <vt:lpstr>Руковичка</vt:lpstr>
      <vt:lpstr>Наши пальчики устали</vt:lpstr>
      <vt:lpstr>«Делу – время, а потехе – час!»</vt:lpstr>
      <vt:lpstr>До свиданья!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фольклорного праздника «Посиделки» 20 декабря 2012 г. </dc:title>
  <dc:creator>acer</dc:creator>
  <cp:lastModifiedBy>acer</cp:lastModifiedBy>
  <cp:revision>10</cp:revision>
  <dcterms:created xsi:type="dcterms:W3CDTF">2013-01-04T16:08:51Z</dcterms:created>
  <dcterms:modified xsi:type="dcterms:W3CDTF">2013-01-05T11:17:24Z</dcterms:modified>
</cp:coreProperties>
</file>