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2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7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4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0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0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2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7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E7E6-9773-482D-AC22-2DE0A45B2C57}" type="datetimeFigureOut">
              <a:rPr lang="ru-RU" smtClean="0"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705A-3F0E-4D87-90CF-27624CE96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9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творческой </a:t>
            </a:r>
            <a:r>
              <a:rPr lang="ru-RU" sz="49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</a:t>
            </a:r>
            <a:r>
              <a:rPr lang="ru-RU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9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</a:t>
            </a:r>
            <a:r>
              <a:rPr lang="ru-RU" sz="49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классической музыки </a:t>
            </a:r>
            <a:br>
              <a:rPr lang="ru-RU" sz="4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детском саду»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99107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Музыкальный руководитель </a:t>
            </a:r>
            <a:r>
              <a:rPr lang="ru-RU" dirty="0" err="1">
                <a:solidFill>
                  <a:srgbClr val="FFFF00"/>
                </a:solidFill>
              </a:rPr>
              <a:t>Жарикова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Г.С.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Старший </a:t>
            </a:r>
            <a:r>
              <a:rPr lang="ru-RU" dirty="0">
                <a:solidFill>
                  <a:srgbClr val="FFFF00"/>
                </a:solidFill>
              </a:rPr>
              <a:t>воспитатель </a:t>
            </a:r>
            <a:r>
              <a:rPr lang="ru-RU" dirty="0" err="1">
                <a:solidFill>
                  <a:srgbClr val="FFFF00"/>
                </a:solidFill>
              </a:rPr>
              <a:t>Солянникова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О.И.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Москва 2012 </a:t>
            </a:r>
            <a:r>
              <a:rPr lang="ru-RU" dirty="0">
                <a:solidFill>
                  <a:srgbClr val="FFFF00"/>
                </a:solidFill>
              </a:rPr>
              <a:t>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334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сочинял </a:t>
            </a:r>
            <a:r>
              <a:rPr lang="ru-RU" dirty="0"/>
              <a:t>разные </a:t>
            </a:r>
            <a:r>
              <a:rPr lang="ru-RU" b="1" dirty="0"/>
              <a:t>танцы:</a:t>
            </a:r>
            <a:r>
              <a:rPr lang="ru-RU" dirty="0"/>
              <a:t> польки, мазурки, балеты, а особенно он любил сочинять вальсы. Принц требовал, чтобы жители его маленького музыкального королевства всегда танцевали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 сейчас увидите, как жители его маленького музыкального королевства исполнят </a:t>
            </a:r>
            <a:r>
              <a:rPr lang="ru-RU" b="1" dirty="0"/>
              <a:t>«Танец с корзиночками»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167"/>
            <a:ext cx="4038600" cy="268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7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Принцессу звали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Принцесса Песня</a:t>
            </a:r>
            <a:r>
              <a:rPr lang="ru-RU" dirty="0"/>
              <a:t> любила петь и слушать </a:t>
            </a:r>
            <a:r>
              <a:rPr lang="ru-RU" dirty="0" smtClean="0"/>
              <a:t>песни: задушевные </a:t>
            </a:r>
            <a:r>
              <a:rPr lang="ru-RU" dirty="0"/>
              <a:t>и нежные, радостные и грустные.</a:t>
            </a:r>
          </a:p>
          <a:p>
            <a:pPr marL="0" indent="0">
              <a:buNone/>
            </a:pPr>
            <a:r>
              <a:rPr lang="ru-RU" dirty="0"/>
              <a:t>И сама она умела сочинять разные мелодии </a:t>
            </a:r>
            <a:r>
              <a:rPr lang="ru-RU" dirty="0" smtClean="0"/>
              <a:t>песен. Жители </a:t>
            </a:r>
            <a:r>
              <a:rPr lang="ru-RU" dirty="0"/>
              <a:t>её маленького музыкального </a:t>
            </a:r>
            <a:r>
              <a:rPr lang="ru-RU" dirty="0" smtClean="0"/>
              <a:t>королевства тоже </a:t>
            </a:r>
            <a:r>
              <a:rPr lang="ru-RU" dirty="0"/>
              <a:t>очень любили песни и всегда </a:t>
            </a:r>
            <a:r>
              <a:rPr lang="ru-RU" dirty="0" smtClean="0"/>
              <a:t>пели. Сама </a:t>
            </a:r>
            <a:r>
              <a:rPr lang="ru-RU" dirty="0"/>
              <a:t>Принцесса обладала удивительным голосом,  и жители её королевства с удовольствием слушали и восхищались её пением. </a:t>
            </a:r>
          </a:p>
          <a:p>
            <a:pPr marL="0" indent="0">
              <a:buNone/>
            </a:pPr>
            <a:r>
              <a:rPr lang="ru-RU" dirty="0"/>
              <a:t>«Принцесса» споёт для нас чудесную осеннюю песню.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5" y="1600200"/>
            <a:ext cx="30124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1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Принцы Марш, Танец и Принцесса Песня не очень дружили между собой, редко встречались друг с другом. Но, однажды, они всё-таки решили встретиться в одном чудесном месте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где росли красивые </a:t>
            </a:r>
            <a:r>
              <a:rPr lang="ru-RU" dirty="0"/>
              <a:t>деревья, цвели белые ландыши, </a:t>
            </a:r>
            <a:r>
              <a:rPr lang="ru-RU" dirty="0" smtClean="0"/>
              <a:t>ромашки, слегка </a:t>
            </a:r>
            <a:r>
              <a:rPr lang="ru-RU" dirty="0"/>
              <a:t>покачиваясь на ветру. Птицы выводили </a:t>
            </a:r>
            <a:r>
              <a:rPr lang="ru-RU" dirty="0" smtClean="0"/>
              <a:t>свои трели </a:t>
            </a:r>
            <a:r>
              <a:rPr lang="ru-RU" dirty="0"/>
              <a:t>в вышине деревьев, а голубой </a:t>
            </a:r>
            <a:r>
              <a:rPr lang="ru-RU" dirty="0" smtClean="0"/>
              <a:t>колокольчик нежно </a:t>
            </a:r>
            <a:r>
              <a:rPr lang="ru-RU" dirty="0"/>
              <a:t>звенел, сопровождая пение птиц, </a:t>
            </a:r>
            <a:r>
              <a:rPr lang="ru-RU" dirty="0" smtClean="0"/>
              <a:t>своим аккомпанементом</a:t>
            </a:r>
            <a:r>
              <a:rPr lang="ru-RU" dirty="0"/>
              <a:t>. Услышав голоса птиц, цветов </a:t>
            </a:r>
            <a:r>
              <a:rPr lang="ru-RU" dirty="0" smtClean="0"/>
              <a:t>их сердца </a:t>
            </a:r>
            <a:r>
              <a:rPr lang="ru-RU" dirty="0"/>
              <a:t>наполнились нежностью и любовью друг </a:t>
            </a:r>
            <a:r>
              <a:rPr lang="ru-RU" dirty="0" smtClean="0"/>
              <a:t>к другу </a:t>
            </a:r>
            <a:r>
              <a:rPr lang="ru-RU" dirty="0"/>
              <a:t>и они решили объединить свои </a:t>
            </a:r>
            <a:r>
              <a:rPr lang="ru-RU" dirty="0" smtClean="0"/>
              <a:t>маленькие музыкальные </a:t>
            </a:r>
            <a:r>
              <a:rPr lang="ru-RU" dirty="0"/>
              <a:t>королевства в одно большое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167"/>
            <a:ext cx="4038600" cy="268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4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Музыкальный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фестиваль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честь такого события они решили устроить</a:t>
            </a:r>
          </a:p>
          <a:p>
            <a:pPr marL="0" indent="0">
              <a:buNone/>
            </a:pPr>
            <a:r>
              <a:rPr lang="ru-RU" dirty="0"/>
              <a:t>музыкальный фестиваль, где </a:t>
            </a:r>
            <a:r>
              <a:rPr lang="ru-RU" dirty="0" smtClean="0"/>
              <a:t>звучали торжественные </a:t>
            </a:r>
            <a:r>
              <a:rPr lang="ru-RU" dirty="0"/>
              <a:t>марши, польки, мазурки, вальсы </a:t>
            </a:r>
            <a:r>
              <a:rPr lang="ru-RU" dirty="0" smtClean="0"/>
              <a:t>и самые </a:t>
            </a:r>
            <a:r>
              <a:rPr lang="ru-RU" dirty="0"/>
              <a:t>задушевные красивые песни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5730"/>
            <a:ext cx="4038600" cy="26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1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7200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жители всех трёх маленьких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музыкальных королевств, дружно живут в одном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большом чудесном королевстве под названием МУЗЫКА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Вся музыка – волшебная страна.</a:t>
            </a:r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красива, ласкова, </a:t>
            </a:r>
            <a:r>
              <a:rPr lang="ru-RU" dirty="0" smtClean="0"/>
              <a:t>нежна.</a:t>
            </a:r>
          </a:p>
          <a:p>
            <a:pPr marL="0" indent="0">
              <a:buNone/>
            </a:pPr>
            <a:r>
              <a:rPr lang="ru-RU" dirty="0" smtClean="0"/>
              <a:t>Три </a:t>
            </a:r>
            <a:r>
              <a:rPr lang="ru-RU" dirty="0"/>
              <a:t>королевства разных в </a:t>
            </a:r>
            <a:r>
              <a:rPr lang="ru-RU" dirty="0" smtClean="0"/>
              <a:t>ряд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стране волшебной той стоят.</a:t>
            </a:r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b="1" dirty="0"/>
              <a:t>МАРШ </a:t>
            </a:r>
            <a:r>
              <a:rPr lang="ru-RU" dirty="0"/>
              <a:t>– он величав и </a:t>
            </a:r>
            <a:r>
              <a:rPr lang="ru-RU" dirty="0" smtClean="0"/>
              <a:t>строен, Из </a:t>
            </a:r>
            <a:r>
              <a:rPr lang="ru-RU" dirty="0"/>
              <a:t>громких звуков он </a:t>
            </a:r>
            <a:r>
              <a:rPr lang="ru-RU" dirty="0" smtClean="0"/>
              <a:t>построен.</a:t>
            </a:r>
          </a:p>
          <a:p>
            <a:pPr marL="0" indent="0">
              <a:buNone/>
            </a:pPr>
            <a:r>
              <a:rPr lang="ru-RU" b="1" i="1" dirty="0" smtClean="0"/>
              <a:t>Звучит </a:t>
            </a:r>
            <a:r>
              <a:rPr lang="ru-RU" b="1" u="sng" dirty="0"/>
              <a:t>«МАРШ», </a:t>
            </a:r>
            <a:r>
              <a:rPr lang="ru-RU" b="1" i="1" dirty="0"/>
              <a:t>муз. </a:t>
            </a:r>
            <a:r>
              <a:rPr lang="ru-RU" b="1" i="1" dirty="0" smtClean="0"/>
              <a:t>Шостаковича</a:t>
            </a:r>
            <a:r>
              <a:rPr lang="ru-RU" dirty="0" smtClean="0"/>
              <a:t> </a:t>
            </a:r>
            <a:r>
              <a:rPr lang="ru-RU" b="1" i="1" dirty="0" smtClean="0"/>
              <a:t>на </a:t>
            </a:r>
            <a:r>
              <a:rPr lang="ru-RU" b="1" i="1" dirty="0"/>
              <a:t>скрипке в </a:t>
            </a:r>
            <a:r>
              <a:rPr lang="ru-RU" b="1" i="1" dirty="0" smtClean="0"/>
              <a:t>сопровождении фортепиано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167"/>
            <a:ext cx="4038600" cy="268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Королевство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ТАНЦА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 королевство </a:t>
            </a:r>
            <a:r>
              <a:rPr lang="ru-RU" b="1" dirty="0"/>
              <a:t>ТАНЦА</a:t>
            </a:r>
            <a:r>
              <a:rPr lang="ru-RU" dirty="0"/>
              <a:t> есть – </a:t>
            </a:r>
          </a:p>
          <a:p>
            <a:pPr marL="0" indent="0">
              <a:buNone/>
            </a:pPr>
            <a:r>
              <a:rPr lang="ru-RU" dirty="0" smtClean="0"/>
              <a:t>Людей </a:t>
            </a:r>
            <a:r>
              <a:rPr lang="ru-RU" dirty="0"/>
              <a:t>весёлых там не счесть.</a:t>
            </a:r>
          </a:p>
          <a:p>
            <a:pPr marL="0" indent="0">
              <a:buNone/>
            </a:pPr>
            <a:r>
              <a:rPr lang="ru-RU" dirty="0" smtClean="0"/>
              <a:t>Весь </a:t>
            </a:r>
            <a:r>
              <a:rPr lang="ru-RU" dirty="0"/>
              <a:t>день они резвятся и кружатся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лишь под утро спать ложатся.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16"/>
            <a:ext cx="4038600" cy="26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9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Королевство ПЕСНЯ</a:t>
            </a:r>
            <a:endParaRPr lang="ru-RU"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А в королевстве третьем – ПЕСНЯ – </a:t>
            </a:r>
          </a:p>
          <a:p>
            <a:pPr marL="0" indent="0">
              <a:buNone/>
            </a:pPr>
            <a:r>
              <a:rPr lang="ru-RU" dirty="0" smtClean="0"/>
              <a:t>И грусть, и радость жили вместе.</a:t>
            </a:r>
          </a:p>
          <a:p>
            <a:pPr marL="0" indent="0">
              <a:buNone/>
            </a:pPr>
            <a:r>
              <a:rPr lang="ru-RU" dirty="0" smtClean="0"/>
              <a:t>Когда они в одно слились,</a:t>
            </a:r>
          </a:p>
          <a:p>
            <a:pPr marL="0" indent="0">
              <a:buNone/>
            </a:pPr>
            <a:r>
              <a:rPr lang="ru-RU" dirty="0" smtClean="0"/>
              <a:t>По миру песни разнеслись.</a:t>
            </a:r>
          </a:p>
          <a:p>
            <a:pPr marL="0" indent="0">
              <a:buNone/>
            </a:pPr>
            <a:r>
              <a:rPr lang="ru-RU" dirty="0" smtClean="0"/>
              <a:t>Поют их взрослые, и дети,</a:t>
            </a:r>
          </a:p>
          <a:p>
            <a:pPr marL="0" indent="0">
              <a:buNone/>
            </a:pPr>
            <a:r>
              <a:rPr lang="ru-RU" dirty="0" smtClean="0"/>
              <a:t>Все люди, что живут на свете.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352"/>
            <a:ext cx="4038600" cy="269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4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– волшебная страна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Вся музыка – волшебная страна,</a:t>
            </a:r>
          </a:p>
          <a:p>
            <a:pPr marL="0" indent="0">
              <a:buNone/>
            </a:pPr>
            <a:r>
              <a:rPr lang="ru-RU" dirty="0" smtClean="0"/>
              <a:t>А без неё и жизнь скучна.</a:t>
            </a:r>
          </a:p>
          <a:p>
            <a:pPr marL="0" indent="0">
              <a:buNone/>
            </a:pPr>
            <a:r>
              <a:rPr lang="ru-RU" dirty="0" smtClean="0"/>
              <a:t>В трёх королевствах мы с вами побывали,</a:t>
            </a:r>
          </a:p>
          <a:p>
            <a:pPr marL="0" indent="0">
              <a:buNone/>
            </a:pPr>
            <a:r>
              <a:rPr lang="ru-RU" dirty="0" smtClean="0"/>
              <a:t>О музыкальных жанрах:</a:t>
            </a:r>
          </a:p>
          <a:p>
            <a:pPr marL="0" indent="0">
              <a:buNone/>
            </a:pPr>
            <a:r>
              <a:rPr lang="ru-RU" dirty="0" smtClean="0"/>
              <a:t>МАРШЕ,  ТАНЦЕ,  ПЕСНЕ  </a:t>
            </a:r>
          </a:p>
          <a:p>
            <a:pPr marL="0" indent="0">
              <a:buNone/>
            </a:pPr>
            <a:r>
              <a:rPr lang="ru-RU" dirty="0" smtClean="0"/>
              <a:t>Сегодня мы узнали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167"/>
            <a:ext cx="4038600" cy="268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64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План 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b="1" i="1" u="sng" dirty="0"/>
              <a:t>«В мире классической музыки»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на 2012 </a:t>
            </a:r>
            <a:r>
              <a:rPr lang="ru-RU" b="1" i="1" dirty="0" smtClean="0"/>
              <a:t>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/>
              <a:t>Музыкальные жанры (творческая встреча детей старшего возраста с преподавателем школы искусств № 14 по классу скрипки) – октябрь, ноябрь</a:t>
            </a:r>
            <a:endParaRPr lang="ru-RU" dirty="0"/>
          </a:p>
          <a:p>
            <a:pPr lvl="0"/>
            <a:r>
              <a:rPr lang="ru-RU" b="1" i="1" dirty="0"/>
              <a:t>Знакомство с инструментами симфонического оркестра в симфонической сказке С.С. Прокофьева «Петя и волк», передающих музыкальный образ и характер героев сказки: Пети, Дедушки, птички, кошки, утки, волка, охотников – (беседа и показ </a:t>
            </a:r>
            <a:r>
              <a:rPr lang="ru-RU" b="1" i="1" dirty="0" err="1"/>
              <a:t>видиофильма</a:t>
            </a:r>
            <a:r>
              <a:rPr lang="ru-RU" b="1" i="1" dirty="0"/>
              <a:t>) – декабрь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83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проекта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классической музыки»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2013 год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637112"/>
          </a:xfrm>
        </p:spPr>
        <p:txBody>
          <a:bodyPr>
            <a:noAutofit/>
          </a:bodyPr>
          <a:lstStyle/>
          <a:p>
            <a:pPr lvl="0"/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Показ балета «Лебединое озеро», П. Чайковского (досуг, </a:t>
            </a:r>
            <a:r>
              <a:rPr lang="ru-RU" sz="1850" b="1" i="1" dirty="0" err="1">
                <a:solidFill>
                  <a:schemeClr val="accent5">
                    <a:lumMod val="75000"/>
                  </a:schemeClr>
                </a:solidFill>
              </a:rPr>
              <a:t>видиофильм</a:t>
            </a:r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 –  знакомство с профессиями: балерина, танцор) – январь</a:t>
            </a:r>
            <a:endParaRPr lang="ru-RU" sz="185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Слушание выдающегося певца Лучано Паваротти и детского хора – (</a:t>
            </a:r>
            <a:r>
              <a:rPr lang="ru-RU" sz="1850" b="1" i="1" dirty="0" err="1">
                <a:solidFill>
                  <a:schemeClr val="accent5">
                    <a:lumMod val="75000"/>
                  </a:schemeClr>
                </a:solidFill>
              </a:rPr>
              <a:t>видиофильм</a:t>
            </a:r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) – январь.</a:t>
            </a:r>
            <a:endParaRPr lang="ru-RU" sz="185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Ансамбль скрипачей из школы искусств в гостях у детей (творческая встреча) – февраль</a:t>
            </a:r>
            <a:endParaRPr lang="ru-RU" sz="185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Слушание 1–</a:t>
            </a:r>
            <a:r>
              <a:rPr lang="ru-RU" sz="1850" b="1" i="1" dirty="0" err="1">
                <a:solidFill>
                  <a:schemeClr val="accent5">
                    <a:lumMod val="75000"/>
                  </a:schemeClr>
                </a:solidFill>
              </a:rPr>
              <a:t>го</a:t>
            </a:r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 концерта для ф-но с оркестром Д. Шостаковича (беседа в рамках проекта – знакомство с произведением крупной формы; с музыкальными профессиями: композитор, дирижёр, музыкант) – март </a:t>
            </a:r>
            <a:endParaRPr lang="ru-RU" sz="185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Фея Мелодия в гостях у детей. Знакомство детей с творчеством Франца Шуберта – (театрализованное представление с участием детей и взрослых) – апрель</a:t>
            </a:r>
            <a:endParaRPr lang="ru-RU" sz="185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Слушание оперы «Снегурочка» Н. Римского–Корсакова (досуг  –  знакомство с оперным искусством) – май</a:t>
            </a:r>
            <a:r>
              <a:rPr lang="ru-RU" sz="1850" b="1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1850" b="1" i="1" dirty="0" err="1">
                <a:solidFill>
                  <a:schemeClr val="accent5">
                    <a:lumMod val="75000"/>
                  </a:schemeClr>
                </a:solidFill>
              </a:rPr>
              <a:t>Брейн</a:t>
            </a:r>
            <a:r>
              <a:rPr lang="ru-RU" sz="1850" b="1" i="1" dirty="0">
                <a:solidFill>
                  <a:schemeClr val="accent5">
                    <a:lumMod val="75000"/>
                  </a:schemeClr>
                </a:solidFill>
              </a:rPr>
              <a:t>-ринг (викторина) музыкальный калейдоскоп «Матрешка» – май</a:t>
            </a:r>
            <a:r>
              <a:rPr lang="ru-RU" sz="1850" b="1" i="1" dirty="0" smtClean="0">
                <a:solidFill>
                  <a:srgbClr val="FFC000"/>
                </a:solidFill>
              </a:rPr>
              <a:t>.</a:t>
            </a:r>
            <a:endParaRPr lang="ru-RU" sz="185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8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Основанием проекта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b="1" dirty="0">
                <a:solidFill>
                  <a:srgbClr val="FF0000"/>
                </a:solidFill>
              </a:rPr>
              <a:t>«В мире классической музыки»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является гармоничное развитие личности ребёнка в </a:t>
            </a:r>
            <a:r>
              <a:rPr lang="ru-RU" sz="4000" b="1" dirty="0" smtClean="0">
                <a:solidFill>
                  <a:srgbClr val="00B050"/>
                </a:solidFill>
              </a:rPr>
              <a:t>области:</a:t>
            </a:r>
            <a:r>
              <a:rPr lang="ru-RU" sz="4000" b="1" i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музыки</a:t>
            </a:r>
            <a:r>
              <a:rPr lang="ru-RU" sz="4000" b="1" dirty="0">
                <a:solidFill>
                  <a:srgbClr val="00B050"/>
                </a:solidFill>
              </a:rPr>
              <a:t>, литературы, живописи, театра и физического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54058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92D05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92D050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92D050"/>
                </a:solidFill>
              </a:rPr>
              <a:t>ВНИМАНИЕ!</a:t>
            </a:r>
            <a:endParaRPr lang="ru-RU" sz="8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Актуальность проекта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Музыка, прежде всего классическая, формирует духовный мир человека в целом. Проводником ребёнка в мир музыкального искусства является музыкальный руководитель. В своей деятельности он решает огромный круг музыкальных, общеобразовательных и воспитательных задач.                                </a:t>
            </a:r>
          </a:p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Ж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ивая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классическая музыка оставит яркий след в эмоциональной памяти детей, у них появится представление о прекрасном, создаст мотивацию к занятиям классическим искусством, будет способствовать формированию начал музыкальной и художественной культуры.</a:t>
            </a:r>
          </a:p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еализация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этого проекта поможет преодолеть имеющее место в практике музыкального воспитания дошкольников негативные тенденции к заполнению пространства детей различными видами шоу, к замене высокохудожественной музыки произведениями сомнительного качества и вкуса, к замене музыки в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«живом»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исполнении –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фонограммой.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приобщение </a:t>
            </a:r>
            <a:r>
              <a:rPr lang="ru-RU" dirty="0">
                <a:solidFill>
                  <a:srgbClr val="00B050"/>
                </a:solidFill>
              </a:rPr>
              <a:t>детей дошкольного возраста к музыкальной классике </a:t>
            </a:r>
            <a:r>
              <a:rPr lang="ru-RU" dirty="0" smtClean="0">
                <a:solidFill>
                  <a:srgbClr val="00B050"/>
                </a:solidFill>
              </a:rPr>
              <a:t>в живом </a:t>
            </a:r>
            <a:r>
              <a:rPr lang="ru-RU" dirty="0">
                <a:solidFill>
                  <a:srgbClr val="00B050"/>
                </a:solidFill>
              </a:rPr>
              <a:t>высокохудожественном исполнении, способствующее </a:t>
            </a:r>
            <a:r>
              <a:rPr lang="ru-RU" dirty="0" smtClean="0">
                <a:solidFill>
                  <a:srgbClr val="00B050"/>
                </a:solidFill>
              </a:rPr>
              <a:t>их музыкальному </a:t>
            </a:r>
            <a:r>
              <a:rPr lang="ru-RU" dirty="0">
                <a:solidFill>
                  <a:srgbClr val="00B050"/>
                </a:solidFill>
              </a:rPr>
              <a:t>и общекультурному развитию;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воспитывать </a:t>
            </a:r>
            <a:r>
              <a:rPr lang="ru-RU" dirty="0">
                <a:solidFill>
                  <a:srgbClr val="00B050"/>
                </a:solidFill>
              </a:rPr>
              <a:t>художественно – эстетический </a:t>
            </a:r>
            <a:r>
              <a:rPr lang="ru-RU" dirty="0" smtClean="0">
                <a:solidFill>
                  <a:srgbClr val="00B050"/>
                </a:solidFill>
              </a:rPr>
              <a:t>вкус;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обогащать </a:t>
            </a:r>
            <a:r>
              <a:rPr lang="ru-RU" dirty="0">
                <a:solidFill>
                  <a:srgbClr val="00B050"/>
                </a:solidFill>
              </a:rPr>
              <a:t>музыкальные впечатления детей, вызывая </a:t>
            </a:r>
            <a:r>
              <a:rPr lang="ru-RU" dirty="0" smtClean="0">
                <a:solidFill>
                  <a:srgbClr val="00B050"/>
                </a:solidFill>
              </a:rPr>
              <a:t>яркий, эмоциональный </a:t>
            </a:r>
            <a:r>
              <a:rPr lang="ru-RU" dirty="0">
                <a:solidFill>
                  <a:srgbClr val="00B050"/>
                </a:solidFill>
              </a:rPr>
              <a:t>отклик при восприятии произведений разного характера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Основная музыкальная задача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/>
              <a:t>формирование у детей начал </a:t>
            </a:r>
            <a:r>
              <a:rPr lang="ru-RU" b="1" i="1" dirty="0" smtClean="0"/>
              <a:t>высокого</a:t>
            </a:r>
            <a:r>
              <a:rPr lang="ru-RU" dirty="0" smtClean="0"/>
              <a:t> </a:t>
            </a:r>
            <a:r>
              <a:rPr lang="ru-RU" b="1" i="1" dirty="0" smtClean="0"/>
              <a:t>музыкального </a:t>
            </a:r>
            <a:r>
              <a:rPr lang="ru-RU" b="1" i="1" dirty="0"/>
              <a:t>вкуса, создание </a:t>
            </a:r>
            <a:r>
              <a:rPr lang="ru-RU" b="1" i="1" dirty="0" smtClean="0"/>
              <a:t>условий</a:t>
            </a:r>
            <a:r>
              <a:rPr lang="ru-RU" dirty="0" smtClean="0"/>
              <a:t> </a:t>
            </a:r>
            <a:r>
              <a:rPr lang="ru-RU" b="1" i="1" dirty="0" smtClean="0"/>
              <a:t>для </a:t>
            </a:r>
            <a:r>
              <a:rPr lang="ru-RU" b="1" i="1" dirty="0"/>
              <a:t>широкой ориентировки в  </a:t>
            </a:r>
            <a:r>
              <a:rPr lang="ru-RU" b="1" i="1" dirty="0" smtClean="0"/>
              <a:t>музыке</a:t>
            </a:r>
            <a:r>
              <a:rPr lang="ru-RU" dirty="0" smtClean="0"/>
              <a:t> </a:t>
            </a:r>
            <a:r>
              <a:rPr lang="ru-RU" b="1" i="1" dirty="0" smtClean="0"/>
              <a:t>и </a:t>
            </a:r>
            <a:r>
              <a:rPr lang="ru-RU" b="1" i="1" dirty="0"/>
              <a:t>накопления музыкальных впечатлений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44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Какие встречи имели место в рамках проекта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З</a:t>
            </a:r>
            <a:r>
              <a:rPr lang="ru-RU" dirty="0"/>
              <a:t>накомство детей подготовительных групп с музыкальными </a:t>
            </a:r>
            <a:r>
              <a:rPr lang="ru-RU" dirty="0" smtClean="0"/>
              <a:t>жанрами. Встреча </a:t>
            </a:r>
            <a:r>
              <a:rPr lang="ru-RU" dirty="0"/>
              <a:t>с преподавателем школы искусств № 14 по классу скрипки </a:t>
            </a:r>
            <a:r>
              <a:rPr lang="ru-RU" dirty="0" err="1"/>
              <a:t>Трубачёвой</a:t>
            </a:r>
            <a:r>
              <a:rPr lang="ru-RU" dirty="0"/>
              <a:t> О.М. </a:t>
            </a:r>
            <a:r>
              <a:rPr lang="ru-RU" b="1" dirty="0"/>
              <a:t>(9 октября)</a:t>
            </a:r>
            <a:endParaRPr lang="ru-RU" dirty="0"/>
          </a:p>
          <a:p>
            <a:pPr lvl="0"/>
            <a:r>
              <a:rPr lang="ru-RU" dirty="0"/>
              <a:t>Встреча</a:t>
            </a:r>
            <a:r>
              <a:rPr lang="ru-RU" b="1" dirty="0"/>
              <a:t> </a:t>
            </a:r>
            <a:r>
              <a:rPr lang="ru-RU" dirty="0"/>
              <a:t>с преподавателем школы искусств «Юность» </a:t>
            </a:r>
            <a:r>
              <a:rPr lang="ru-RU" dirty="0" err="1"/>
              <a:t>Кейта</a:t>
            </a:r>
            <a:r>
              <a:rPr lang="ru-RU" dirty="0"/>
              <a:t> Анной, соло на скрипке с детским оркестром – в рамках осеннего праздника группы №12 </a:t>
            </a:r>
            <a:r>
              <a:rPr lang="ru-RU" b="1" dirty="0"/>
              <a:t>(31 октября)</a:t>
            </a:r>
            <a:endParaRPr lang="ru-RU" dirty="0"/>
          </a:p>
          <a:p>
            <a:pPr lvl="0"/>
            <a:r>
              <a:rPr lang="ru-RU" b="1" dirty="0"/>
              <a:t>З</a:t>
            </a:r>
            <a:r>
              <a:rPr lang="ru-RU" dirty="0"/>
              <a:t>накомство детей старших групп с музыкальными жанрами </a:t>
            </a:r>
            <a:r>
              <a:rPr lang="ru-RU" b="1" dirty="0"/>
              <a:t>(22 ноября)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0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Презентация творческой встречи в рамках проекта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«В мире</a:t>
            </a:r>
            <a:r>
              <a:rPr lang="ru-RU" sz="2700" dirty="0"/>
              <a:t> </a:t>
            </a:r>
            <a:r>
              <a:rPr lang="ru-RU" sz="2700" b="1" dirty="0"/>
              <a:t>классической музыки в детском саду»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Тема:</a:t>
            </a:r>
            <a:r>
              <a:rPr lang="ru-RU" sz="2700" dirty="0"/>
              <a:t> </a:t>
            </a:r>
            <a:r>
              <a:rPr lang="ru-RU" sz="2700" b="1" dirty="0"/>
              <a:t>Знакомство с музыкальными жанрами</a:t>
            </a:r>
            <a:r>
              <a:rPr lang="ru-RU" sz="2700" b="1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/>
              <a:t>МАРШ    ТАНЕЦ     ПЕСНЯ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94" y="1600200"/>
            <a:ext cx="30122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Дети, я расскажу вам </a:t>
            </a:r>
            <a:r>
              <a:rPr lang="ru-RU" dirty="0" smtClean="0"/>
              <a:t>удивительную историю</a:t>
            </a:r>
            <a:r>
              <a:rPr lang="ru-RU" dirty="0"/>
              <a:t>, из которой вы </a:t>
            </a:r>
            <a:r>
              <a:rPr lang="ru-RU" dirty="0" smtClean="0"/>
              <a:t>узнаете </a:t>
            </a:r>
            <a:r>
              <a:rPr lang="ru-RU" dirty="0"/>
              <a:t>о музыкальных </a:t>
            </a:r>
            <a:r>
              <a:rPr lang="ru-RU" dirty="0" smtClean="0"/>
              <a:t>жанрах.</a:t>
            </a:r>
          </a:p>
          <a:p>
            <a:pPr marL="0" indent="0">
              <a:buNone/>
            </a:pPr>
            <a:r>
              <a:rPr lang="ru-RU" dirty="0" smtClean="0"/>
              <a:t>Жили </a:t>
            </a:r>
            <a:r>
              <a:rPr lang="ru-RU" dirty="0"/>
              <a:t>– были два Принца и одна Принцесса</a:t>
            </a:r>
            <a:r>
              <a:rPr lang="ru-RU" dirty="0" smtClean="0"/>
              <a:t>. </a:t>
            </a:r>
            <a:r>
              <a:rPr lang="ru-RU" dirty="0"/>
              <a:t>Сегодня они пришли к нам в </a:t>
            </a:r>
            <a:r>
              <a:rPr lang="ru-RU" dirty="0" smtClean="0"/>
              <a:t>гости. Все </a:t>
            </a:r>
            <a:r>
              <a:rPr lang="ru-RU" dirty="0"/>
              <a:t>они были замечательными музыкантами </a:t>
            </a:r>
            <a:r>
              <a:rPr lang="ru-RU" dirty="0" smtClean="0"/>
              <a:t>и </a:t>
            </a:r>
            <a:r>
              <a:rPr lang="ru-RU" dirty="0"/>
              <a:t>у каждого из них было своё </a:t>
            </a:r>
            <a:r>
              <a:rPr lang="ru-RU" dirty="0" smtClean="0"/>
              <a:t>маленькое музыкальное </a:t>
            </a:r>
            <a:r>
              <a:rPr lang="ru-RU" dirty="0"/>
              <a:t>королевство.</a:t>
            </a:r>
          </a:p>
        </p:txBody>
      </p:sp>
    </p:spTree>
    <p:extLst>
      <p:ext uri="{BB962C8B-B14F-4D97-AF65-F5344CB8AC3E}">
        <p14:creationId xmlns:p14="http://schemas.microsoft.com/office/powerpoint/2010/main" val="383318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сочинял </a:t>
            </a:r>
            <a:r>
              <a:rPr lang="ru-RU" dirty="0"/>
              <a:t>разные </a:t>
            </a:r>
            <a:r>
              <a:rPr lang="ru-RU" b="1" dirty="0"/>
              <a:t>марши</a:t>
            </a:r>
            <a:r>
              <a:rPr lang="ru-RU" dirty="0"/>
              <a:t>: торжественные, весёлые, военные. Принц требовал, чтобы жители его маленького королевства тоже любили марши и всегда и всюду ходили </a:t>
            </a:r>
            <a:r>
              <a:rPr lang="ru-RU" b="1" dirty="0" smtClean="0"/>
              <a:t>Маршем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8320"/>
            <a:ext cx="4038600" cy="26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1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вы сейчас и сами увидите, как маршировали жители этого маленького королевства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/>
          <a:p>
            <a:r>
              <a:rPr lang="ru-RU" b="1" i="1" dirty="0"/>
              <a:t>(Звучит «Марш», муз. С. Прокофьева, мальчики старшей группы № 7 в военных плащах маршируют по залу)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6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1037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 творческой встречи  в рамках проекта «В мире классической музыки  в детском саду» </vt:lpstr>
      <vt:lpstr>Основанием проекта</vt:lpstr>
      <vt:lpstr>Актуальность проекта</vt:lpstr>
      <vt:lpstr>Цель</vt:lpstr>
      <vt:lpstr>Основная музыкальная задача </vt:lpstr>
      <vt:lpstr>Какие встречи имели место в рамках проекта</vt:lpstr>
      <vt:lpstr>Презентация творческой встречи в рамках проекта «В мире классической музыки в детском саду» Тема: Знакомство с музыкальными жанрами.  МАРШ    ТАНЕЦ     ПЕСНЯ </vt:lpstr>
      <vt:lpstr>Принц Марш </vt:lpstr>
      <vt:lpstr>Да вы сейчас и сами увидите, как маршировали жители этого маленького королевства </vt:lpstr>
      <vt:lpstr>Принц Танец </vt:lpstr>
      <vt:lpstr>А Принцессу звали ПЕСНЯ</vt:lpstr>
      <vt:lpstr>Принцы Марш, Танец и Принцесса Песня не очень дружили между собой, редко встречались друг с другом. Но, однажды, они всё-таки решили встретиться в одном чудесном месте</vt:lpstr>
      <vt:lpstr>Музыкальный фестиваль</vt:lpstr>
      <vt:lpstr>С тех пор жители всех трёх маленьких музыкальных королевств, дружно живут в одном большом чудесном королевстве под названием МУЗЫКА </vt:lpstr>
      <vt:lpstr>Королевство ТАНЦА</vt:lpstr>
      <vt:lpstr>Королевство ПЕСНЯ</vt:lpstr>
      <vt:lpstr>Музыка – волшебная страна</vt:lpstr>
      <vt:lpstr>План проекта «В мире классической музыки» на 2012 год</vt:lpstr>
      <vt:lpstr>План проекта «В мире классической музыки» на 2013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творческой встречи  в рамках проекта «В мире классической музыки  в детском саду»</dc:title>
  <dc:creator>acer</dc:creator>
  <cp:lastModifiedBy>acer</cp:lastModifiedBy>
  <cp:revision>7</cp:revision>
  <dcterms:created xsi:type="dcterms:W3CDTF">2012-11-25T08:45:07Z</dcterms:created>
  <dcterms:modified xsi:type="dcterms:W3CDTF">2012-11-25T10:06:28Z</dcterms:modified>
</cp:coreProperties>
</file>