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69866F-546F-4046-9A9C-D92677E47CF0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DFE594-AA6E-4284-B59C-AACEA22984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268" y="5589239"/>
            <a:ext cx="6641116" cy="72008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музыкальный руководитель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464496" cy="37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451225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015008"/>
          </a:xfrm>
        </p:spPr>
        <p:txBody>
          <a:bodyPr>
            <a:noAutofit/>
          </a:bodyPr>
          <a:lstStyle/>
          <a:p>
            <a:r>
              <a:rPr lang="ru-RU" sz="2800" dirty="0"/>
              <a:t>Мы плясали, пели песни, но пожалуй интересней будет новая игра.</a:t>
            </a:r>
          </a:p>
        </p:txBody>
      </p:sp>
      <p:pic>
        <p:nvPicPr>
          <p:cNvPr id="10242" name="Рисунок 23" descr="H:\масленица фото\DSC_0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8" y="126876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3657600" cy="3767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Мы плясали, пели песни, но пожалуй интересней будет новая игра.</a:t>
            </a:r>
          </a:p>
          <a:p>
            <a:pPr marL="0" indent="0">
              <a:buNone/>
            </a:pPr>
            <a:r>
              <a:rPr lang="ru-RU" dirty="0" smtClean="0"/>
              <a:t>Заплести </a:t>
            </a:r>
            <a:r>
              <a:rPr lang="ru-RU" dirty="0"/>
              <a:t>плетень пора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Вот плетень какой красивый получается у нас. Ноги сами просятся </a:t>
            </a:r>
            <a:r>
              <a:rPr lang="ru-RU" dirty="0" err="1"/>
              <a:t>впляс</a:t>
            </a:r>
            <a:r>
              <a:rPr lang="ru-RU" dirty="0"/>
              <a:t>!</a:t>
            </a:r>
          </a:p>
        </p:txBody>
      </p:sp>
      <p:pic>
        <p:nvPicPr>
          <p:cNvPr id="10243" name="Рисунок 24" descr="H:\масленица фото\DSC_0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067943" cy="27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Очень нравиться играть – и крепко друг друга за руки держать!</a:t>
            </a:r>
          </a:p>
        </p:txBody>
      </p:sp>
      <p:pic>
        <p:nvPicPr>
          <p:cNvPr id="11266" name="Рисунок 25" descr="H:\масленица фото\DSC_0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73969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724" y="116632"/>
            <a:ext cx="6781800" cy="1159024"/>
          </a:xfrm>
        </p:spPr>
        <p:txBody>
          <a:bodyPr>
            <a:noAutofit/>
          </a:bodyPr>
          <a:lstStyle/>
          <a:p>
            <a:r>
              <a:rPr lang="ru-RU" sz="2400" b="1" u="sng" dirty="0"/>
              <a:t>Хозяюшка.</a:t>
            </a:r>
            <a:r>
              <a:rPr lang="ru-RU" sz="2400" dirty="0"/>
              <a:t> Дуйте, дуйте ветры  в поле, чтобы мельницы </a:t>
            </a:r>
            <a:r>
              <a:rPr lang="ru-RU" sz="2400" dirty="0" smtClean="0"/>
              <a:t>мололи. Чтоб </a:t>
            </a:r>
            <a:r>
              <a:rPr lang="ru-RU" sz="2400" dirty="0"/>
              <a:t>сегодня из муки испекли бы нам блины!</a:t>
            </a:r>
          </a:p>
        </p:txBody>
      </p:sp>
      <p:pic>
        <p:nvPicPr>
          <p:cNvPr id="12290" name="Рисунок 26" descr="H:\масленица фото\DSC_08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3767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Хозяюшка.</a:t>
            </a:r>
            <a:r>
              <a:rPr lang="ru-RU" dirty="0"/>
              <a:t>  Масленица к нам пришла кучу блинов, пирогов принесла!</a:t>
            </a:r>
          </a:p>
          <a:p>
            <a:pPr marL="0" indent="0">
              <a:buNone/>
            </a:pPr>
            <a:r>
              <a:rPr lang="ru-RU" b="1" u="sng" dirty="0"/>
              <a:t>Дети.</a:t>
            </a:r>
            <a:r>
              <a:rPr lang="ru-RU" dirty="0"/>
              <a:t> А где же всё-таки блины?</a:t>
            </a:r>
          </a:p>
          <a:p>
            <a:pPr marL="0" indent="0">
              <a:buNone/>
            </a:pPr>
            <a:r>
              <a:rPr lang="ru-RU" b="1" u="sng" dirty="0"/>
              <a:t>Хозяюшка.</a:t>
            </a:r>
            <a:r>
              <a:rPr lang="ru-RU" dirty="0"/>
              <a:t> Так их ещё не напекли! Разведём скорее тесто, испечём блины мы вместе!</a:t>
            </a:r>
          </a:p>
        </p:txBody>
      </p:sp>
      <p:pic>
        <p:nvPicPr>
          <p:cNvPr id="12291" name="Рисунок 27" descr="H:\масленица фото\DSC_0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066096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8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840760" cy="1340768"/>
          </a:xfrm>
        </p:spPr>
        <p:txBody>
          <a:bodyPr>
            <a:noAutofit/>
          </a:bodyPr>
          <a:lstStyle/>
          <a:p>
            <a:r>
              <a:rPr lang="ru-RU" sz="2800" dirty="0"/>
              <a:t>Напекли блинов поесть – сотни две, наверно, </a:t>
            </a:r>
            <a:r>
              <a:rPr lang="ru-RU" sz="2800" dirty="0" smtClean="0"/>
              <a:t>есть. Ой</a:t>
            </a:r>
            <a:r>
              <a:rPr lang="ru-RU" sz="2800" dirty="0"/>
              <a:t>, блины мои блины, ой, </a:t>
            </a:r>
            <a:r>
              <a:rPr lang="ru-RU" sz="2800" dirty="0" err="1"/>
              <a:t>блиночки</a:t>
            </a:r>
            <a:r>
              <a:rPr lang="ru-RU" sz="2800" dirty="0"/>
              <a:t> мои!</a:t>
            </a:r>
          </a:p>
        </p:txBody>
      </p:sp>
      <p:pic>
        <p:nvPicPr>
          <p:cNvPr id="13314" name="Picture 2" descr="C:\Users\acer\Desktop\default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38" y="1893930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cer\Desktop\defaul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0641" y="1869733"/>
            <a:ext cx="5219480" cy="39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0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1800" cy="1015008"/>
          </a:xfrm>
        </p:spPr>
        <p:txBody>
          <a:bodyPr>
            <a:noAutofit/>
          </a:bodyPr>
          <a:lstStyle/>
          <a:p>
            <a:r>
              <a:rPr lang="ru-RU" sz="2400" b="1" u="sng" dirty="0"/>
              <a:t>Хозяюшка.</a:t>
            </a:r>
            <a:r>
              <a:rPr lang="ru-RU" sz="2400" dirty="0"/>
              <a:t> На поднос блины кладу и гостям своим несу.</a:t>
            </a:r>
          </a:p>
        </p:txBody>
      </p:sp>
      <p:pic>
        <p:nvPicPr>
          <p:cNvPr id="14338" name="Рисунок 31" descr="H:\масленица фото\DSC_08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3657600" cy="376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Гости, будьте же здоровы – вот блины мои готовы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Удовольствие какое! Детям радость и раздолье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Удивляется народ – блинчик сам к нам в рот идёт!</a:t>
            </a:r>
          </a:p>
        </p:txBody>
      </p:sp>
      <p:pic>
        <p:nvPicPr>
          <p:cNvPr id="14339" name="Рисунок 32" descr="H:\масленица фото\DSC_0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958012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8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1087016"/>
          </a:xfrm>
        </p:spPr>
        <p:txBody>
          <a:bodyPr>
            <a:noAutofit/>
          </a:bodyPr>
          <a:lstStyle/>
          <a:p>
            <a:r>
              <a:rPr lang="ru-RU" sz="2000" dirty="0"/>
              <a:t>Вот блины съедим сейчас и опять пойдём все </a:t>
            </a:r>
            <a:r>
              <a:rPr lang="ru-RU" sz="2000" dirty="0" err="1"/>
              <a:t>впляс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Очень вкусно – в самом деле! Быстро мы </a:t>
            </a:r>
            <a:r>
              <a:rPr lang="ru-RU" sz="2000" dirty="0" err="1"/>
              <a:t>блиночки</a:t>
            </a:r>
            <a:r>
              <a:rPr lang="ru-RU" sz="2000" dirty="0"/>
              <a:t> съели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/>
              <a:t>Скучно блины печь, да вкусно блины есть!</a:t>
            </a:r>
          </a:p>
        </p:txBody>
      </p:sp>
      <p:pic>
        <p:nvPicPr>
          <p:cNvPr id="15362" name="Рисунок 38" descr="H:\масленица фото\DSC_0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9" descr="H:\масленица фото\DSC_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0" descr="H:\масленица фото\DSC_08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1" y="4229796"/>
            <a:ext cx="3816424" cy="25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6" descr="H:\масленица фото\DSC_0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15732"/>
            <a:ext cx="3888432" cy="25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06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767" y="332656"/>
            <a:ext cx="6781800" cy="943000"/>
          </a:xfrm>
        </p:spPr>
        <p:txBody>
          <a:bodyPr>
            <a:noAutofit/>
          </a:bodyPr>
          <a:lstStyle/>
          <a:p>
            <a:r>
              <a:rPr lang="ru-RU" sz="2400" dirty="0"/>
              <a:t>Праздник весёлый по двору гуляет. По двору гуляет игры да пляски затевает!</a:t>
            </a:r>
          </a:p>
        </p:txBody>
      </p:sp>
      <p:pic>
        <p:nvPicPr>
          <p:cNvPr id="16386" name="Рисунок 41" descr="H:\масленица фото\DSC_0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41892"/>
            <a:ext cx="3657600" cy="3767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Где весёлый народ – тут и будет </a:t>
            </a:r>
            <a:r>
              <a:rPr lang="ru-RU" dirty="0" smtClean="0"/>
              <a:t>хоровод!</a:t>
            </a:r>
          </a:p>
          <a:p>
            <a:pPr marL="0" indent="0">
              <a:buNone/>
            </a:pPr>
            <a:r>
              <a:rPr lang="ru-RU" dirty="0"/>
              <a:t>Хоровод, хоровод – удивляется народ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Собирайся, народ, в наш весёлый хоровод!</a:t>
            </a:r>
          </a:p>
        </p:txBody>
      </p:sp>
      <p:pic>
        <p:nvPicPr>
          <p:cNvPr id="16387" name="Рисунок 42" descr="H:\масленица фото\DSC_0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9991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0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979004"/>
          </a:xfrm>
        </p:spPr>
        <p:txBody>
          <a:bodyPr>
            <a:noAutofit/>
          </a:bodyPr>
          <a:lstStyle/>
          <a:p>
            <a:r>
              <a:rPr lang="ru-RU" sz="2800" dirty="0"/>
              <a:t>Заходи смелей народ – вас Хозяйка в гости ждёт!</a:t>
            </a:r>
          </a:p>
        </p:txBody>
      </p:sp>
      <p:pic>
        <p:nvPicPr>
          <p:cNvPr id="17410" name="Рисунок 46" descr="H:\масленица фото\DSC_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25868"/>
            <a:ext cx="3657600" cy="3767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Дети все пришли на праздник веселиться и играть!</a:t>
            </a:r>
          </a:p>
          <a:p>
            <a:pPr marL="0" indent="0">
              <a:buNone/>
            </a:pPr>
            <a:r>
              <a:rPr lang="ru-RU" dirty="0"/>
              <a:t>Мы пришли на людей посмотреть, себя показать, про Масленицу рассказать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Ваня-Ваня, простота, купил лошадь без хвоста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Сел он задом наперёд и поехал в огород.</a:t>
            </a:r>
          </a:p>
        </p:txBody>
      </p:sp>
      <p:pic>
        <p:nvPicPr>
          <p:cNvPr id="17411" name="Рисунок 48" descr="H:\масленица фото\DSC_0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0" y="3861048"/>
            <a:ext cx="399911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2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2000" u="sng" dirty="0"/>
              <a:t>Петрушка.</a:t>
            </a:r>
            <a:r>
              <a:rPr lang="ru-RU" sz="2000" dirty="0"/>
              <a:t> И у нас плетень хороший! Гости, хлопайте в ладоши!</a:t>
            </a:r>
          </a:p>
        </p:txBody>
      </p:sp>
      <p:pic>
        <p:nvPicPr>
          <p:cNvPr id="18434" name="Рисунок 50" descr="H:\масленица фото\DSC_0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5" y="90872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176464" cy="3168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Продолжается игра и плетень плести пора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А это наш плетень и нам в него играть не лень!</a:t>
            </a:r>
          </a:p>
          <a:p>
            <a:pPr marL="0" indent="0">
              <a:buNone/>
            </a:pPr>
            <a:r>
              <a:rPr lang="ru-RU" dirty="0"/>
              <a:t>Солнце улыбается, игра начинается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>А ручные-то спешат! Тики-таки, тики-так!</a:t>
            </a:r>
          </a:p>
        </p:txBody>
      </p:sp>
      <p:pic>
        <p:nvPicPr>
          <p:cNvPr id="18435" name="Рисунок 51" descr="H:\масленица фото\DSC_0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861048"/>
            <a:ext cx="4176463" cy="278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3" descr="H:\масленица фото\DSC_0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4" y="3861048"/>
            <a:ext cx="4030247" cy="26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3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1600200"/>
          </a:xfrm>
        </p:spPr>
        <p:txBody>
          <a:bodyPr>
            <a:noAutofit/>
          </a:bodyPr>
          <a:lstStyle/>
          <a:p>
            <a:r>
              <a:rPr lang="ru-RU" sz="2400" dirty="0"/>
              <a:t>Лети, Петушок через реку, кричи, Петушок: </a:t>
            </a:r>
            <a:r>
              <a:rPr lang="ru-RU" sz="2400" dirty="0" smtClean="0"/>
              <a:t>ку-ку-ре-ку! Масленица</a:t>
            </a:r>
            <a:r>
              <a:rPr lang="ru-RU" sz="2400" dirty="0"/>
              <a:t>, воротись! Масленица, </a:t>
            </a:r>
            <a:r>
              <a:rPr lang="ru-RU" sz="2400" dirty="0" smtClean="0"/>
              <a:t>протянись! Но</a:t>
            </a:r>
            <a:r>
              <a:rPr lang="ru-RU" sz="2400" dirty="0"/>
              <a:t>, Масленицы нам не догнать – пора и честь </a:t>
            </a:r>
            <a:r>
              <a:rPr lang="ru-RU" sz="2400" dirty="0" smtClean="0"/>
              <a:t>знать! До </a:t>
            </a:r>
            <a:r>
              <a:rPr lang="ru-RU" sz="2400" dirty="0"/>
              <a:t>свиданья, до свиданья! Вот и кончилось гулянье!</a:t>
            </a:r>
          </a:p>
        </p:txBody>
      </p:sp>
      <p:pic>
        <p:nvPicPr>
          <p:cNvPr id="19458" name="Рисунок 54" descr="H:\масленица фото\DSC_08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132856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400" dirty="0"/>
              <a:t>Как у наших у ворот на масленицу собирается </a:t>
            </a:r>
            <a:r>
              <a:rPr lang="ru-RU" sz="2400" dirty="0" smtClean="0"/>
              <a:t>народ.</a:t>
            </a:r>
            <a:br>
              <a:rPr lang="ru-RU" sz="2400" dirty="0" smtClean="0"/>
            </a:br>
            <a:r>
              <a:rPr lang="ru-RU" sz="2400" dirty="0"/>
              <a:t>Открываются ворота – заходи кому охота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А кому неохота – тоже заходи!</a:t>
            </a:r>
          </a:p>
        </p:txBody>
      </p:sp>
      <p:pic>
        <p:nvPicPr>
          <p:cNvPr id="2050" name="Рисунок 1" descr="H:\масленица фото\DSC_0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" descr="H:\масленица фото\DSC_0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11" y="126876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" descr="H:\масленица фото\DSC_0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05064"/>
            <a:ext cx="4067943" cy="27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81800" cy="1008112"/>
          </a:xfrm>
        </p:spPr>
        <p:txBody>
          <a:bodyPr>
            <a:noAutofit/>
          </a:bodyPr>
          <a:lstStyle/>
          <a:p>
            <a:r>
              <a:rPr lang="ru-RU" sz="2400" u="sng" dirty="0"/>
              <a:t>Хозяюшка</a:t>
            </a:r>
            <a:r>
              <a:rPr lang="ru-RU" sz="2400" dirty="0"/>
              <a:t>. Здравствуйте гости званные, гости мои </a:t>
            </a:r>
            <a:r>
              <a:rPr lang="ru-RU" sz="2400" dirty="0" smtClean="0"/>
              <a:t>желанные</a:t>
            </a:r>
            <a:r>
              <a:rPr lang="ru-RU" sz="2400" dirty="0"/>
              <a:t>!</a:t>
            </a:r>
          </a:p>
        </p:txBody>
      </p:sp>
      <p:pic>
        <p:nvPicPr>
          <p:cNvPr id="3074" name="Рисунок 6" descr="H:\масленица фото\DSC_0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32848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9891"/>
            <a:ext cx="6781800" cy="1600200"/>
          </a:xfrm>
        </p:spPr>
        <p:txBody>
          <a:bodyPr>
            <a:noAutofit/>
          </a:bodyPr>
          <a:lstStyle/>
          <a:p>
            <a:r>
              <a:rPr lang="ru-RU" sz="2400" dirty="0"/>
              <a:t>Собрались мы с вами повеселиться да потешиться, поиграть, пошутить, посмеяться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Рисунок 7" descr="H:\масленица фото\DSC_0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7" y="1196752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657600" cy="3767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Делу – время, а потехе – час! Сверим-ка часы сейчас!</a:t>
            </a:r>
            <a:br>
              <a:rPr lang="ru-RU" sz="3200" dirty="0" smtClean="0"/>
            </a:br>
            <a:r>
              <a:rPr lang="ru-RU" sz="3200" dirty="0" smtClean="0"/>
              <a:t>Бьют часы на башне: тик-так, тик-так!</a:t>
            </a:r>
            <a:br>
              <a:rPr lang="ru-RU" sz="3200" dirty="0" smtClean="0"/>
            </a:br>
            <a:r>
              <a:rPr lang="ru-RU" sz="3200" dirty="0" smtClean="0"/>
              <a:t>Вот стенные побыстрее: тики-таки, тики-так!</a:t>
            </a:r>
          </a:p>
          <a:p>
            <a:endParaRPr lang="ru-RU" dirty="0"/>
          </a:p>
        </p:txBody>
      </p:sp>
      <p:pic>
        <p:nvPicPr>
          <p:cNvPr id="4099" name="Рисунок 8" descr="H:\масленица фото\DSC_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" y="4005064"/>
            <a:ext cx="4104456" cy="27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1507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Хозяюшка.</a:t>
            </a:r>
            <a:r>
              <a:rPr lang="ru-RU" dirty="0"/>
              <a:t> Везёшь ли Масленицу?</a:t>
            </a:r>
          </a:p>
        </p:txBody>
      </p:sp>
      <p:pic>
        <p:nvPicPr>
          <p:cNvPr id="5122" name="Picture 2" descr="DSC_08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16424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65416"/>
            <a:ext cx="3657600" cy="3767328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Мальчик.</a:t>
            </a:r>
            <a:r>
              <a:rPr lang="ru-RU" dirty="0"/>
              <a:t> Нет! Не везу!</a:t>
            </a:r>
          </a:p>
          <a:p>
            <a:pPr marL="0" indent="0">
              <a:buNone/>
            </a:pPr>
            <a:r>
              <a:rPr lang="ru-RU" b="1" u="sng" dirty="0" smtClean="0"/>
              <a:t>Хозяюшка</a:t>
            </a:r>
            <a:r>
              <a:rPr lang="ru-RU" b="1" u="sng" dirty="0"/>
              <a:t>.</a:t>
            </a:r>
            <a:r>
              <a:rPr lang="ru-RU" dirty="0"/>
              <a:t> Почему не везёшь? Вот я лаптем </a:t>
            </a:r>
            <a:r>
              <a:rPr lang="ru-RU" dirty="0" smtClean="0"/>
              <a:t>тебя </a:t>
            </a:r>
            <a:r>
              <a:rPr lang="ru-RU" dirty="0"/>
              <a:t>за </a:t>
            </a:r>
            <a:r>
              <a:rPr lang="ru-RU" dirty="0" smtClean="0"/>
              <a:t>это!</a:t>
            </a:r>
          </a:p>
          <a:p>
            <a:pPr marL="0" indent="0">
              <a:buNone/>
            </a:pPr>
            <a:r>
              <a:rPr lang="ru-RU" b="1" u="sng" dirty="0" smtClean="0"/>
              <a:t>Хозяюшка</a:t>
            </a:r>
            <a:r>
              <a:rPr lang="ru-RU" dirty="0"/>
              <a:t>. Везёшь ли Масленицу?</a:t>
            </a:r>
          </a:p>
          <a:p>
            <a:pPr marL="0" indent="0">
              <a:buNone/>
            </a:pPr>
            <a:r>
              <a:rPr lang="ru-RU" b="1" u="sng" dirty="0" smtClean="0"/>
              <a:t>Мальчик</a:t>
            </a:r>
            <a:r>
              <a:rPr lang="ru-RU" b="1" u="sng" dirty="0"/>
              <a:t>.</a:t>
            </a:r>
            <a:r>
              <a:rPr lang="ru-RU" dirty="0"/>
              <a:t> Везу! Везу!</a:t>
            </a:r>
          </a:p>
        </p:txBody>
      </p:sp>
      <p:pic>
        <p:nvPicPr>
          <p:cNvPr id="5123" name="Рисунок 10" descr="H:\масленица фото\DSC_0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16424" cy="25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6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476"/>
            <a:ext cx="6781800" cy="1382300"/>
          </a:xfrm>
        </p:spPr>
        <p:txBody>
          <a:bodyPr>
            <a:noAutofit/>
          </a:bodyPr>
          <a:lstStyle/>
          <a:p>
            <a:r>
              <a:rPr lang="ru-RU" sz="2800" b="1" u="sng" dirty="0"/>
              <a:t>Хозяюшка.</a:t>
            </a:r>
            <a:r>
              <a:rPr lang="ru-RU" sz="2800" dirty="0"/>
              <a:t> Смотрите-ка, кто к нам пожаловал!</a:t>
            </a:r>
          </a:p>
        </p:txBody>
      </p:sp>
      <p:pic>
        <p:nvPicPr>
          <p:cNvPr id="6146" name="Рисунок 12" descr="H:\масленица фото\DSC_0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9685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Петрушка.</a:t>
            </a:r>
            <a:r>
              <a:rPr lang="ru-RU" dirty="0"/>
              <a:t> Это – Масленица родная, гостья наша дорогая.</a:t>
            </a:r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пришла к нам с добром, сыром, маслом, калачом!</a:t>
            </a:r>
          </a:p>
          <a:p>
            <a:pPr marL="0" indent="0">
              <a:buNone/>
            </a:pPr>
            <a:r>
              <a:rPr lang="ru-RU" b="1" u="sng" dirty="0" smtClean="0"/>
              <a:t>Коломбина</a:t>
            </a:r>
            <a:r>
              <a:rPr lang="ru-RU" b="1" u="sng" dirty="0"/>
              <a:t>.</a:t>
            </a:r>
            <a:r>
              <a:rPr lang="ru-RU" dirty="0"/>
              <a:t> Не во вторник к нам пришла, и не в пятницу.</a:t>
            </a:r>
          </a:p>
          <a:p>
            <a:pPr marL="0" indent="0">
              <a:buNone/>
            </a:pPr>
            <a:r>
              <a:rPr lang="ru-RU" dirty="0" smtClean="0"/>
              <a:t>Пришла </a:t>
            </a:r>
            <a:r>
              <a:rPr lang="ru-RU" dirty="0"/>
              <a:t>Масленица в воскресенье – всю </a:t>
            </a:r>
            <a:r>
              <a:rPr lang="ru-RU" dirty="0" err="1"/>
              <a:t>неделюшку</a:t>
            </a:r>
            <a:r>
              <a:rPr lang="ru-RU" dirty="0"/>
              <a:t> веселье!</a:t>
            </a:r>
          </a:p>
        </p:txBody>
      </p:sp>
    </p:spTree>
    <p:extLst>
      <p:ext uri="{BB962C8B-B14F-4D97-AF65-F5344CB8AC3E}">
        <p14:creationId xmlns:p14="http://schemas.microsoft.com/office/powerpoint/2010/main" val="1236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970"/>
            <a:ext cx="7128792" cy="1307798"/>
          </a:xfrm>
        </p:spPr>
        <p:txBody>
          <a:bodyPr>
            <a:noAutofit/>
          </a:bodyPr>
          <a:lstStyle/>
          <a:p>
            <a:r>
              <a:rPr lang="ru-RU" sz="2400" b="1" u="sng" dirty="0"/>
              <a:t>Хозяюшка.</a:t>
            </a:r>
            <a:r>
              <a:rPr lang="ru-RU" sz="2400" dirty="0"/>
              <a:t> Любили на масленой неделе на посиделки собираться у кого-нибудь в дому!</a:t>
            </a:r>
          </a:p>
        </p:txBody>
      </p:sp>
      <p:pic>
        <p:nvPicPr>
          <p:cNvPr id="7170" name="Рисунок 14" descr="H:\масленица фото\DSC_08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988840"/>
            <a:ext cx="3657600" cy="3767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/>
              <a:t>Хозяюшка</a:t>
            </a:r>
            <a:r>
              <a:rPr lang="ru-RU" dirty="0"/>
              <a:t>. Небылицы в лицах сидят в теремах светлицах.</a:t>
            </a:r>
          </a:p>
          <a:p>
            <a:pPr marL="0" indent="0">
              <a:buNone/>
            </a:pPr>
            <a:r>
              <a:rPr lang="ru-RU" dirty="0" smtClean="0"/>
              <a:t>Щёлкают </a:t>
            </a:r>
            <a:r>
              <a:rPr lang="ru-RU" dirty="0"/>
              <a:t>орешки, да творят </a:t>
            </a:r>
            <a:r>
              <a:rPr lang="ru-RU" dirty="0" err="1"/>
              <a:t>потешки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u="sng" dirty="0"/>
              <a:t>Настенька.</a:t>
            </a:r>
            <a:r>
              <a:rPr lang="ru-RU" dirty="0"/>
              <a:t> На Руси законом было щедро зиму провожать</a:t>
            </a:r>
          </a:p>
          <a:p>
            <a:pPr marL="0" indent="0">
              <a:buNone/>
            </a:pPr>
            <a:r>
              <a:rPr lang="ru-RU" dirty="0" smtClean="0"/>
              <a:t>Всех </a:t>
            </a:r>
            <a:r>
              <a:rPr lang="ru-RU" dirty="0"/>
              <a:t>блинами угощать.</a:t>
            </a:r>
          </a:p>
          <a:p>
            <a:pPr marL="0" indent="0">
              <a:buNone/>
            </a:pPr>
            <a:r>
              <a:rPr lang="ru-RU" b="1" u="sng" dirty="0"/>
              <a:t>Дашенька.</a:t>
            </a:r>
            <a:r>
              <a:rPr lang="ru-RU" dirty="0"/>
              <a:t> Как на масленой неделе из трубы блины летели!</a:t>
            </a:r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блин попал в меня!</a:t>
            </a:r>
          </a:p>
        </p:txBody>
      </p:sp>
      <p:pic>
        <p:nvPicPr>
          <p:cNvPr id="7171" name="Рисунок 13" descr="H:\масленица фото\DSC_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5306"/>
            <a:ext cx="3995936" cy="266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015008"/>
          </a:xfrm>
        </p:spPr>
        <p:txBody>
          <a:bodyPr>
            <a:noAutofit/>
          </a:bodyPr>
          <a:lstStyle/>
          <a:p>
            <a:r>
              <a:rPr lang="ru-RU" sz="2400" b="1" u="sng" dirty="0"/>
              <a:t>Хозяюшка</a:t>
            </a:r>
            <a:r>
              <a:rPr lang="ru-RU" sz="2400" dirty="0"/>
              <a:t>. О небылицах в лицах говорили в старину.</a:t>
            </a:r>
          </a:p>
        </p:txBody>
      </p:sp>
      <p:pic>
        <p:nvPicPr>
          <p:cNvPr id="8194" name="Рисунок 15" descr="H:\масленица фото\DSC_0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6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Поехал наш батюшка на базар, хотел на базаре купить самовар.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самовару чайничек, в чайничек чайку и головку сахарку.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Приехал </a:t>
            </a:r>
            <a:r>
              <a:rPr lang="ru-RU" b="1" dirty="0">
                <a:solidFill>
                  <a:srgbClr val="00B050"/>
                </a:solidFill>
              </a:rPr>
              <a:t>наш батюшка на базар, выбрал огромный он самовар.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Поехал </a:t>
            </a:r>
            <a:r>
              <a:rPr lang="ru-RU" b="1" dirty="0">
                <a:solidFill>
                  <a:srgbClr val="0070C0"/>
                </a:solidFill>
              </a:rPr>
              <a:t>наш батюшка с базара домой,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выехал </a:t>
            </a:r>
            <a:r>
              <a:rPr lang="ru-RU" b="1" dirty="0">
                <a:solidFill>
                  <a:srgbClr val="0070C0"/>
                </a:solidFill>
              </a:rPr>
              <a:t>он на берег крутой.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Удержать </a:t>
            </a:r>
            <a:r>
              <a:rPr lang="ru-RU" b="1" dirty="0">
                <a:solidFill>
                  <a:srgbClr val="0070C0"/>
                </a:solidFill>
              </a:rPr>
              <a:t>коня он не сумел и с телегой вместе в речку полетел.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Сам-то </a:t>
            </a:r>
            <a:r>
              <a:rPr lang="ru-RU" b="1" dirty="0">
                <a:solidFill>
                  <a:srgbClr val="7030A0"/>
                </a:solidFill>
              </a:rPr>
              <a:t>батюшка вынырнул, а самоварчик-то утонул.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>
                <a:solidFill>
                  <a:srgbClr val="7030A0"/>
                </a:solidFill>
              </a:rPr>
              <a:t>самоварчиком и чайничек, и чаёк, и сахарок!</a:t>
            </a:r>
          </a:p>
        </p:txBody>
      </p:sp>
    </p:spTree>
    <p:extLst>
      <p:ext uri="{BB962C8B-B14F-4D97-AF65-F5344CB8AC3E}">
        <p14:creationId xmlns:p14="http://schemas.microsoft.com/office/powerpoint/2010/main" val="15497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81800" cy="1087016"/>
          </a:xfrm>
        </p:spPr>
        <p:txBody>
          <a:bodyPr>
            <a:noAutofit/>
          </a:bodyPr>
          <a:lstStyle/>
          <a:p>
            <a:r>
              <a:rPr lang="ru-RU" sz="3200" dirty="0"/>
              <a:t>Начинается игра – заплести плетень пора!</a:t>
            </a:r>
          </a:p>
        </p:txBody>
      </p:sp>
      <p:pic>
        <p:nvPicPr>
          <p:cNvPr id="9218" name="Рисунок 19" descr="H:\масленица фото\DSC_08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96752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Ты плетись, плетись плетень – нам работать так не лень!</a:t>
            </a:r>
          </a:p>
        </p:txBody>
      </p:sp>
      <p:pic>
        <p:nvPicPr>
          <p:cNvPr id="9219" name="Рисунок 22" descr="H:\масленица фото\DSC_0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851920" cy="25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</TotalTime>
  <Words>682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Подготовила музыкальный руководитель Жарикова Г.С.</vt:lpstr>
      <vt:lpstr>Как у наших у ворот на масленицу собирается народ. Открываются ворота – заходи кому охота. А кому неохота – тоже заходи!</vt:lpstr>
      <vt:lpstr>Хозяюшка. Здравствуйте гости званные, гости мои желанные!</vt:lpstr>
      <vt:lpstr>Собрались мы с вами повеселиться да потешиться, поиграть, пошутить, посмеяться! </vt:lpstr>
      <vt:lpstr>Хозяюшка. Везёшь ли Масленицу?</vt:lpstr>
      <vt:lpstr>Хозяюшка. Смотрите-ка, кто к нам пожаловал!</vt:lpstr>
      <vt:lpstr>Хозяюшка. Любили на масленой неделе на посиделки собираться у кого-нибудь в дому!</vt:lpstr>
      <vt:lpstr>Хозяюшка. О небылицах в лицах говорили в старину.</vt:lpstr>
      <vt:lpstr>Начинается игра – заплести плетень пора!</vt:lpstr>
      <vt:lpstr>Мы плясали, пели песни, но пожалуй интересней будет новая игра.</vt:lpstr>
      <vt:lpstr>Очень нравиться играть – и крепко друг друга за руки держать!</vt:lpstr>
      <vt:lpstr>Хозяюшка. Дуйте, дуйте ветры  в поле, чтобы мельницы мололи. Чтоб сегодня из муки испекли бы нам блины!</vt:lpstr>
      <vt:lpstr>Напекли блинов поесть – сотни две, наверно, есть. Ой, блины мои блины, ой, блиночки мои!</vt:lpstr>
      <vt:lpstr>Хозяюшка. На поднос блины кладу и гостям своим несу.</vt:lpstr>
      <vt:lpstr>Вот блины съедим сейчас и опять пойдём все впляс. Очень вкусно – в самом деле! Быстро мы блиночки съели! Скучно блины печь, да вкусно блины есть!</vt:lpstr>
      <vt:lpstr>Праздник весёлый по двору гуляет. По двору гуляет игры да пляски затевает!</vt:lpstr>
      <vt:lpstr>Заходи смелей народ – вас Хозяйка в гости ждёт!</vt:lpstr>
      <vt:lpstr>Петрушка. И у нас плетень хороший! Гости, хлопайте в ладоши!</vt:lpstr>
      <vt:lpstr>Лети, Петушок через реку, кричи, Петушок: ку-ку-ре-ку! Масленица, воротись! Масленица, протянись! Но, Масленицы нам не догнать – пора и честь знать! До свиданья, до свиданья! Вот и кончилось гулянье!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праздник к нам идет  Раннею весною,  Сколько радостей несет  Он всегда с собою!  Ледяные горы ждут,  И снежок сверкает,  Санки с горок вниз бегут,  Смех не умолкает.  Дома аромат блинов  Праздничный чудесный,  На блины друзей зовем,  Будем есть их вместе.  Шумно, весело пройдет  Сырная Седмица,  А за ней - Великий пост,  Время, чтоб молиться.</dc:title>
  <dc:creator>acer</dc:creator>
  <cp:lastModifiedBy>acer</cp:lastModifiedBy>
  <cp:revision>10</cp:revision>
  <dcterms:created xsi:type="dcterms:W3CDTF">2013-03-16T14:17:18Z</dcterms:created>
  <dcterms:modified xsi:type="dcterms:W3CDTF">2013-03-16T15:31:53Z</dcterms:modified>
</cp:coreProperties>
</file>